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7" r:id="rId1"/>
  </p:sldMasterIdLst>
  <p:sldIdLst>
    <p:sldId id="256" r:id="rId2"/>
    <p:sldId id="258" r:id="rId3"/>
    <p:sldId id="259" r:id="rId4"/>
    <p:sldId id="257" r:id="rId5"/>
    <p:sldId id="261" r:id="rId6"/>
    <p:sldId id="260" r:id="rId7"/>
    <p:sldId id="262" r:id="rId8"/>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50B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2" autoAdjust="0"/>
    <p:restoredTop sz="94706" autoAdjust="0"/>
  </p:normalViewPr>
  <p:slideViewPr>
    <p:cSldViewPr>
      <p:cViewPr>
        <p:scale>
          <a:sx n="107" d="100"/>
          <a:sy n="107" d="100"/>
        </p:scale>
        <p:origin x="-84" y="6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33794" name="Group 2"/>
          <p:cNvGrpSpPr>
            <a:grpSpLocks/>
          </p:cNvGrpSpPr>
          <p:nvPr/>
        </p:nvGrpSpPr>
        <p:grpSpPr bwMode="auto">
          <a:xfrm>
            <a:off x="-6350" y="20638"/>
            <a:ext cx="9144000" cy="6858000"/>
            <a:chOff x="0" y="0"/>
            <a:chExt cx="5760" cy="4320"/>
          </a:xfrm>
        </p:grpSpPr>
        <p:sp>
          <p:nvSpPr>
            <p:cNvPr id="33795"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3796"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3797" name="Freeform 5"/>
          <p:cNvSpPr>
            <a:spLocks/>
          </p:cNvSpPr>
          <p:nvPr/>
        </p:nvSpPr>
        <p:spPr bwMode="hidden">
          <a:xfrm>
            <a:off x="6242050" y="626903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3798" name="Group 6"/>
          <p:cNvGrpSpPr>
            <a:grpSpLocks/>
          </p:cNvGrpSpPr>
          <p:nvPr/>
        </p:nvGrpSpPr>
        <p:grpSpPr bwMode="auto">
          <a:xfrm>
            <a:off x="-1588" y="6034088"/>
            <a:ext cx="7845426" cy="850900"/>
            <a:chOff x="0" y="3792"/>
            <a:chExt cx="4942" cy="536"/>
          </a:xfrm>
        </p:grpSpPr>
        <p:sp>
          <p:nvSpPr>
            <p:cNvPr id="33799"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3800" name="Group 8"/>
            <p:cNvGrpSpPr>
              <a:grpSpLocks/>
            </p:cNvGrpSpPr>
            <p:nvPr userDrawn="1"/>
          </p:nvGrpSpPr>
          <p:grpSpPr bwMode="auto">
            <a:xfrm>
              <a:off x="2486" y="3792"/>
              <a:ext cx="2456" cy="536"/>
              <a:chOff x="2486" y="3792"/>
              <a:chExt cx="2456" cy="536"/>
            </a:xfrm>
          </p:grpSpPr>
          <p:sp>
            <p:nvSpPr>
              <p:cNvPr id="33801" name="Freeform 9"/>
              <p:cNvSpPr>
                <a:spLocks/>
              </p:cNvSpPr>
              <p:nvPr userDrawn="1"/>
            </p:nvSpPr>
            <p:spPr bwMode="ltGray">
              <a:xfrm>
                <a:off x="3948" y="3799"/>
                <a:ext cx="994" cy="529"/>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592" y="527"/>
                  </a:cxn>
                  <a:cxn ang="0">
                    <a:pos x="994" y="529"/>
                  </a:cxn>
                  <a:cxn ang="0">
                    <a:pos x="828" y="473"/>
                  </a:cxn>
                  <a:cxn ang="0">
                    <a:pos x="636" y="373"/>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w="9525">
                <a:noFill/>
                <a:round/>
                <a:headEnd/>
                <a:tailEnd/>
              </a:ln>
            </p:spPr>
            <p:txBody>
              <a:bodyPr/>
              <a:lstStyle/>
              <a:p>
                <a:endParaRPr lang="en-US"/>
              </a:p>
            </p:txBody>
          </p:sp>
          <p:sp>
            <p:nvSpPr>
              <p:cNvPr id="33802"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3803"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3804"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3805"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3806"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3807" name="Group 15"/>
          <p:cNvGrpSpPr>
            <a:grpSpLocks/>
          </p:cNvGrpSpPr>
          <p:nvPr/>
        </p:nvGrpSpPr>
        <p:grpSpPr bwMode="auto">
          <a:xfrm>
            <a:off x="627063" y="6021388"/>
            <a:ext cx="5684837" cy="849312"/>
            <a:chOff x="395" y="3793"/>
            <a:chExt cx="3581" cy="535"/>
          </a:xfrm>
        </p:grpSpPr>
        <p:sp>
          <p:nvSpPr>
            <p:cNvPr id="33808" name="Freeform 16"/>
            <p:cNvSpPr>
              <a:spLocks/>
            </p:cNvSpPr>
            <p:nvPr userDrawn="1"/>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3809" name="Freeform 17"/>
            <p:cNvSpPr>
              <a:spLocks/>
            </p:cNvSpPr>
            <p:nvPr userDrawn="1"/>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3810" name="Freeform 18"/>
            <p:cNvSpPr>
              <a:spLocks/>
            </p:cNvSpPr>
            <p:nvPr userDrawn="1"/>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3811" name="Freeform 19"/>
            <p:cNvSpPr>
              <a:spLocks/>
            </p:cNvSpPr>
            <p:nvPr userDrawn="1"/>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3812" name="Freeform 20"/>
            <p:cNvSpPr>
              <a:spLocks/>
            </p:cNvSpPr>
            <p:nvPr userDrawn="1"/>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3813" name="Freeform 21"/>
            <p:cNvSpPr>
              <a:spLocks/>
            </p:cNvSpPr>
            <p:nvPr userDrawn="1"/>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3814" name="Rectangle 22"/>
          <p:cNvSpPr>
            <a:spLocks noGrp="1" noChangeArrowheads="1"/>
          </p:cNvSpPr>
          <p:nvPr>
            <p:ph type="ctrTitle" sz="quarter"/>
          </p:nvPr>
        </p:nvSpPr>
        <p:spPr>
          <a:xfrm>
            <a:off x="457200" y="1447800"/>
            <a:ext cx="8229600" cy="1736725"/>
          </a:xfrm>
        </p:spPr>
        <p:txBody>
          <a:bodyPr/>
          <a:lstStyle>
            <a:lvl1pPr>
              <a:defRPr sz="5400"/>
            </a:lvl1pPr>
          </a:lstStyle>
          <a:p>
            <a:r>
              <a:rPr lang="en-US"/>
              <a:t>Click to edit Master title style</a:t>
            </a:r>
          </a:p>
        </p:txBody>
      </p:sp>
      <p:sp>
        <p:nvSpPr>
          <p:cNvPr id="33815" name="Rectangle 23"/>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r>
              <a:rPr lang="en-US"/>
              <a:t>Click to edit Master subtitle style</a:t>
            </a:r>
          </a:p>
        </p:txBody>
      </p:sp>
      <p:sp>
        <p:nvSpPr>
          <p:cNvPr id="33816" name="Rectangle 24"/>
          <p:cNvSpPr>
            <a:spLocks noGrp="1" noChangeArrowheads="1"/>
          </p:cNvSpPr>
          <p:nvPr>
            <p:ph type="dt" sz="quarter" idx="2"/>
          </p:nvPr>
        </p:nvSpPr>
        <p:spPr/>
        <p:txBody>
          <a:bodyPr/>
          <a:lstStyle>
            <a:lvl1pPr>
              <a:defRPr/>
            </a:lvl1pPr>
          </a:lstStyle>
          <a:p>
            <a:fld id="{8F0A464A-2219-44A5-89E6-D1DEECD04EE9}" type="datetimeFigureOut">
              <a:rPr lang="en-US"/>
              <a:pPr/>
              <a:t>9/6/2016</a:t>
            </a:fld>
            <a:endParaRPr lang="en-US"/>
          </a:p>
        </p:txBody>
      </p:sp>
      <p:sp>
        <p:nvSpPr>
          <p:cNvPr id="33817" name="Rectangle 25"/>
          <p:cNvSpPr>
            <a:spLocks noGrp="1" noChangeArrowheads="1"/>
          </p:cNvSpPr>
          <p:nvPr>
            <p:ph type="sldNum" sz="quarter" idx="4"/>
          </p:nvPr>
        </p:nvSpPr>
        <p:spPr/>
        <p:txBody>
          <a:bodyPr/>
          <a:lstStyle>
            <a:lvl1pPr>
              <a:defRPr/>
            </a:lvl1pPr>
          </a:lstStyle>
          <a:p>
            <a:fld id="{5283D8E9-AFAB-4E02-BDDA-26EA1858F030}" type="slidenum">
              <a:rPr lang="en-US"/>
              <a:pPr/>
              <a:t>‹#›</a:t>
            </a:fld>
            <a:endParaRPr lang="en-US"/>
          </a:p>
        </p:txBody>
      </p:sp>
      <p:sp>
        <p:nvSpPr>
          <p:cNvPr id="33818" name="Rectangle 26"/>
          <p:cNvSpPr>
            <a:spLocks noGrp="1" noChangeArrowheads="1"/>
          </p:cNvSpPr>
          <p:nvPr>
            <p:ph type="ftr" sz="quarter" idx="3"/>
          </p:nvPr>
        </p:nvSpPr>
        <p:spPr/>
        <p:txBody>
          <a:bodyPr/>
          <a:lstStyle>
            <a:lvl1pPr>
              <a:defRPr/>
            </a:lvl1pPr>
          </a:lstStyle>
          <a:p>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16F3D6A9-A67E-45BC-8812-B50D31F437E6}" type="datetimeFigureOut">
              <a:rPr lang="en-US"/>
              <a:pPr/>
              <a:t>9/6/2016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FC9B99AE-7A37-43FA-841C-B2F3F487E9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28600"/>
            <a:ext cx="20574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28600"/>
            <a:ext cx="60198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76F950A6-76F2-4DBD-815C-92F4CA2B2F9A}" type="datetimeFigureOut">
              <a:rPr lang="en-US"/>
              <a:pPr/>
              <a:t>9/6/2016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4721974C-1D06-46AD-9FC3-8E85B3443532}"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fld id="{EB214C79-8073-4FC4-B26F-248AC93CFF0E}" type="datetimeFigureOut">
              <a:rPr lang="en-US"/>
              <a:pPr/>
              <a:t>9/6/2016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6DBF738C-1052-4052-9C2E-04D3B85E2E2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fld id="{E649B48D-B1BA-4970-AD53-9BF8E4D9A574}" type="datetimeFigureOut">
              <a:rPr lang="en-US"/>
              <a:pPr/>
              <a:t>9/6/2016</a:t>
            </a:fld>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56E04BA-1686-44FD-9E99-96F32B5BF4DC}"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fld id="{BD028CB8-DFDE-48FF-B186-C5A1DDD5281C}" type="datetimeFigureOut">
              <a:rPr lang="en-US"/>
              <a:pPr/>
              <a:t>9/6/2016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2ED62D4D-51A2-41DF-BE6C-FA09586B8E7F}"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fld id="{4E63E06F-1298-4517-9985-CF594771E00A}" type="datetimeFigureOut">
              <a:rPr lang="en-US"/>
              <a:pPr/>
              <a:t>9/6/2016</a:t>
            </a:fld>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15419B0D-470D-4428-9326-97A31AA3870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fld id="{82E59364-75FC-4DB8-8B0E-B5B1A0D1E80E}" type="datetimeFigureOut">
              <a:rPr lang="en-US"/>
              <a:pPr/>
              <a:t>9/6/2016</a:t>
            </a:fld>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C3F81DD-AF89-4804-9935-2ED4CD86244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F46A002F-4BE7-4D54-B524-E1572682438F}" type="datetimeFigureOut">
              <a:rPr lang="en-US"/>
              <a:pPr/>
              <a:t>9/6/2016</a:t>
            </a:fld>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4381DE15-3517-4F62-B08D-1D40BD42B0E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47F02B81-D776-4DB8-8A70-B3702FB1A2A0}" type="datetimeFigureOut">
              <a:rPr lang="en-US"/>
              <a:pPr/>
              <a:t>9/6/2016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69F828D8-0A72-4ED0-87DB-55B9903A4AC9}"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fld id="{64ED83D7-C637-40BE-A81C-023365E7AA29}" type="datetimeFigureOut">
              <a:rPr lang="en-US"/>
              <a:pPr/>
              <a:t>9/6/2016</a:t>
            </a:fld>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424BC4FE-B906-4C59-B947-E78E105DF092}"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amma/>
                <a:shade val="46275"/>
                <a:invGamma/>
              </a:schemeClr>
            </a:gs>
            <a:gs pos="100000">
              <a:schemeClr val="bg1"/>
            </a:gs>
          </a:gsLst>
          <a:lin ang="5400000" scaled="1"/>
        </a:gradFill>
        <a:effectLst/>
      </p:bgPr>
    </p:bg>
    <p:spTree>
      <p:nvGrpSpPr>
        <p:cNvPr id="1" name=""/>
        <p:cNvGrpSpPr/>
        <p:nvPr/>
      </p:nvGrpSpPr>
      <p:grpSpPr>
        <a:xfrm>
          <a:off x="0" y="0"/>
          <a:ext cx="0" cy="0"/>
          <a:chOff x="0" y="0"/>
          <a:chExt cx="0" cy="0"/>
        </a:xfrm>
      </p:grpSpPr>
      <p:grpSp>
        <p:nvGrpSpPr>
          <p:cNvPr id="32770" name="Group 2"/>
          <p:cNvGrpSpPr>
            <a:grpSpLocks/>
          </p:cNvGrpSpPr>
          <p:nvPr/>
        </p:nvGrpSpPr>
        <p:grpSpPr bwMode="auto">
          <a:xfrm>
            <a:off x="0" y="0"/>
            <a:ext cx="9144000" cy="6858000"/>
            <a:chOff x="0" y="0"/>
            <a:chExt cx="5760" cy="4320"/>
          </a:xfrm>
        </p:grpSpPr>
        <p:sp>
          <p:nvSpPr>
            <p:cNvPr id="32771" name="Freeform 3"/>
            <p:cNvSpPr>
              <a:spLocks/>
            </p:cNvSpPr>
            <p:nvPr/>
          </p:nvSpPr>
          <p:spPr bwMode="hidden">
            <a:xfrm>
              <a:off x="0" y="3072"/>
              <a:ext cx="5760" cy="1248"/>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s>
                <a:gs pos="100000">
                  <a:schemeClr val="accent2"/>
                </a:gs>
              </a:gsLst>
              <a:lin ang="5400000" scaled="1"/>
            </a:gradFill>
            <a:ln w="9525">
              <a:noFill/>
              <a:round/>
              <a:headEnd/>
              <a:tailEnd/>
            </a:ln>
          </p:spPr>
          <p:txBody>
            <a:bodyPr/>
            <a:lstStyle/>
            <a:p>
              <a:endParaRPr lang="en-US"/>
            </a:p>
          </p:txBody>
        </p:sp>
        <p:sp>
          <p:nvSpPr>
            <p:cNvPr id="32772" name="Freeform 4"/>
            <p:cNvSpPr>
              <a:spLocks/>
            </p:cNvSpPr>
            <p:nvPr/>
          </p:nvSpPr>
          <p:spPr bwMode="hidden">
            <a:xfrm>
              <a:off x="0" y="0"/>
              <a:ext cx="5760" cy="3072"/>
            </a:xfrm>
            <a:custGeom>
              <a:avLst/>
              <a:gdLst/>
              <a:ahLst/>
              <a:cxnLst>
                <a:cxn ang="0">
                  <a:pos x="6027" y="2296"/>
                </a:cxn>
                <a:cxn ang="0">
                  <a:pos x="0" y="2296"/>
                </a:cxn>
                <a:cxn ang="0">
                  <a:pos x="0" y="0"/>
                </a:cxn>
                <a:cxn ang="0">
                  <a:pos x="6027" y="0"/>
                </a:cxn>
                <a:cxn ang="0">
                  <a:pos x="6027" y="2296"/>
                </a:cxn>
                <a:cxn ang="0">
                  <a:pos x="6027" y="2296"/>
                </a:cxn>
              </a:cxnLst>
              <a:rect l="0" t="0" r="r" b="b"/>
              <a:pathLst>
                <a:path w="6027" h="2296">
                  <a:moveTo>
                    <a:pt x="6027" y="2296"/>
                  </a:moveTo>
                  <a:lnTo>
                    <a:pt x="0" y="2296"/>
                  </a:lnTo>
                  <a:lnTo>
                    <a:pt x="0" y="0"/>
                  </a:lnTo>
                  <a:lnTo>
                    <a:pt x="6027" y="0"/>
                  </a:lnTo>
                  <a:lnTo>
                    <a:pt x="6027" y="2296"/>
                  </a:lnTo>
                  <a:lnTo>
                    <a:pt x="6027" y="2296"/>
                  </a:lnTo>
                  <a:close/>
                </a:path>
              </a:pathLst>
            </a:custGeom>
            <a:gradFill rotWithShape="0">
              <a:gsLst>
                <a:gs pos="0">
                  <a:schemeClr val="bg1">
                    <a:gamma/>
                    <a:shade val="46275"/>
                    <a:invGamma/>
                  </a:schemeClr>
                </a:gs>
                <a:gs pos="100000">
                  <a:schemeClr val="bg1"/>
                </a:gs>
              </a:gsLst>
              <a:lin ang="5400000" scaled="1"/>
            </a:gradFill>
            <a:ln w="9525">
              <a:noFill/>
              <a:round/>
              <a:headEnd/>
              <a:tailEnd/>
            </a:ln>
          </p:spPr>
          <p:txBody>
            <a:bodyPr/>
            <a:lstStyle/>
            <a:p>
              <a:endParaRPr lang="en-US"/>
            </a:p>
          </p:txBody>
        </p:sp>
      </p:grpSp>
      <p:sp>
        <p:nvSpPr>
          <p:cNvPr id="32773" name="Freeform 5"/>
          <p:cNvSpPr>
            <a:spLocks/>
          </p:cNvSpPr>
          <p:nvPr/>
        </p:nvSpPr>
        <p:spPr bwMode="hidden">
          <a:xfrm>
            <a:off x="6248400" y="6262688"/>
            <a:ext cx="2895600" cy="609600"/>
          </a:xfrm>
          <a:custGeom>
            <a:avLst/>
            <a:gdLst/>
            <a:ahLst/>
            <a:cxnLst>
              <a:cxn ang="0">
                <a:pos x="5748" y="246"/>
              </a:cxn>
              <a:cxn ang="0">
                <a:pos x="0" y="246"/>
              </a:cxn>
              <a:cxn ang="0">
                <a:pos x="0" y="0"/>
              </a:cxn>
              <a:cxn ang="0">
                <a:pos x="5748" y="0"/>
              </a:cxn>
              <a:cxn ang="0">
                <a:pos x="5748" y="246"/>
              </a:cxn>
              <a:cxn ang="0">
                <a:pos x="5748" y="246"/>
              </a:cxn>
            </a:cxnLst>
            <a:rect l="0" t="0" r="r" b="b"/>
            <a:pathLst>
              <a:path w="5748" h="246">
                <a:moveTo>
                  <a:pt x="5748" y="246"/>
                </a:moveTo>
                <a:lnTo>
                  <a:pt x="0" y="246"/>
                </a:lnTo>
                <a:lnTo>
                  <a:pt x="0" y="0"/>
                </a:lnTo>
                <a:lnTo>
                  <a:pt x="5748" y="0"/>
                </a:lnTo>
                <a:lnTo>
                  <a:pt x="5748" y="246"/>
                </a:lnTo>
                <a:lnTo>
                  <a:pt x="5748" y="246"/>
                </a:lnTo>
                <a:close/>
              </a:path>
            </a:pathLst>
          </a:custGeom>
          <a:gradFill rotWithShape="0">
            <a:gsLst>
              <a:gs pos="0">
                <a:schemeClr val="bg1"/>
              </a:gs>
              <a:gs pos="100000">
                <a:schemeClr val="hlink"/>
              </a:gs>
            </a:gsLst>
            <a:lin ang="18900000" scaled="1"/>
          </a:gradFill>
          <a:ln w="9525">
            <a:noFill/>
            <a:round/>
            <a:headEnd/>
            <a:tailEnd/>
          </a:ln>
        </p:spPr>
        <p:txBody>
          <a:bodyPr/>
          <a:lstStyle/>
          <a:p>
            <a:endParaRPr lang="en-US"/>
          </a:p>
        </p:txBody>
      </p:sp>
      <p:grpSp>
        <p:nvGrpSpPr>
          <p:cNvPr id="32774" name="Group 6"/>
          <p:cNvGrpSpPr>
            <a:grpSpLocks/>
          </p:cNvGrpSpPr>
          <p:nvPr/>
        </p:nvGrpSpPr>
        <p:grpSpPr bwMode="auto">
          <a:xfrm>
            <a:off x="0" y="6019800"/>
            <a:ext cx="7848600" cy="857250"/>
            <a:chOff x="0" y="3792"/>
            <a:chExt cx="4944" cy="540"/>
          </a:xfrm>
        </p:grpSpPr>
        <p:sp>
          <p:nvSpPr>
            <p:cNvPr id="32775" name="Freeform 7"/>
            <p:cNvSpPr>
              <a:spLocks/>
            </p:cNvSpPr>
            <p:nvPr userDrawn="1"/>
          </p:nvSpPr>
          <p:spPr bwMode="ltGray">
            <a:xfrm>
              <a:off x="1488" y="3792"/>
              <a:ext cx="3240" cy="536"/>
            </a:xfrm>
            <a:custGeom>
              <a:avLst/>
              <a:gdLst/>
              <a:ahLst/>
              <a:cxnLst>
                <a:cxn ang="0">
                  <a:pos x="3132" y="469"/>
                </a:cxn>
                <a:cxn ang="0">
                  <a:pos x="2995" y="395"/>
                </a:cxn>
                <a:cxn ang="0">
                  <a:pos x="2911" y="375"/>
                </a:cxn>
                <a:cxn ang="0">
                  <a:pos x="2678" y="228"/>
                </a:cxn>
                <a:cxn ang="0">
                  <a:pos x="2553" y="74"/>
                </a:cxn>
                <a:cxn ang="0">
                  <a:pos x="2457" y="7"/>
                </a:cxn>
                <a:cxn ang="0">
                  <a:pos x="2403" y="47"/>
                </a:cxn>
                <a:cxn ang="0">
                  <a:pos x="2289" y="74"/>
                </a:cxn>
                <a:cxn ang="0">
                  <a:pos x="2134" y="74"/>
                </a:cxn>
                <a:cxn ang="0">
                  <a:pos x="2044" y="128"/>
                </a:cxn>
                <a:cxn ang="0">
                  <a:pos x="1775" y="222"/>
                </a:cxn>
                <a:cxn ang="0">
                  <a:pos x="1602" y="181"/>
                </a:cxn>
                <a:cxn ang="0">
                  <a:pos x="1560" y="101"/>
                </a:cxn>
                <a:cxn ang="0">
                  <a:pos x="1542" y="87"/>
                </a:cxn>
                <a:cxn ang="0">
                  <a:pos x="1446" y="60"/>
                </a:cxn>
                <a:cxn ang="0">
                  <a:pos x="1375" y="74"/>
                </a:cxn>
                <a:cxn ang="0">
                  <a:pos x="1309" y="87"/>
                </a:cxn>
                <a:cxn ang="0">
                  <a:pos x="1243" y="13"/>
                </a:cxn>
                <a:cxn ang="0">
                  <a:pos x="1225" y="0"/>
                </a:cxn>
                <a:cxn ang="0">
                  <a:pos x="1189" y="0"/>
                </a:cxn>
                <a:cxn ang="0">
                  <a:pos x="1106" y="34"/>
                </a:cxn>
                <a:cxn ang="0">
                  <a:pos x="1106" y="34"/>
                </a:cxn>
                <a:cxn ang="0">
                  <a:pos x="1094" y="40"/>
                </a:cxn>
                <a:cxn ang="0">
                  <a:pos x="1070" y="54"/>
                </a:cxn>
                <a:cxn ang="0">
                  <a:pos x="1034" y="74"/>
                </a:cxn>
                <a:cxn ang="0">
                  <a:pos x="1004" y="74"/>
                </a:cxn>
                <a:cxn ang="0">
                  <a:pos x="986" y="74"/>
                </a:cxn>
                <a:cxn ang="0">
                  <a:pos x="956" y="81"/>
                </a:cxn>
                <a:cxn ang="0">
                  <a:pos x="920" y="94"/>
                </a:cxn>
                <a:cxn ang="0">
                  <a:pos x="884" y="107"/>
                </a:cxn>
                <a:cxn ang="0">
                  <a:pos x="843" y="128"/>
                </a:cxn>
                <a:cxn ang="0">
                  <a:pos x="813" y="141"/>
                </a:cxn>
                <a:cxn ang="0">
                  <a:pos x="789" y="148"/>
                </a:cxn>
                <a:cxn ang="0">
                  <a:pos x="783" y="154"/>
                </a:cxn>
                <a:cxn ang="0">
                  <a:pos x="556" y="228"/>
                </a:cxn>
                <a:cxn ang="0">
                  <a:pos x="394" y="294"/>
                </a:cxn>
                <a:cxn ang="0">
                  <a:pos x="107" y="462"/>
                </a:cxn>
                <a:cxn ang="0">
                  <a:pos x="0" y="536"/>
                </a:cxn>
                <a:cxn ang="0">
                  <a:pos x="3240" y="536"/>
                </a:cxn>
                <a:cxn ang="0">
                  <a:pos x="3132" y="469"/>
                </a:cxn>
                <a:cxn ang="0">
                  <a:pos x="3132" y="469"/>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lnTo>
                    <a:pt x="3132" y="469"/>
                  </a:lnTo>
                  <a:close/>
                </a:path>
              </a:pathLst>
            </a:custGeom>
            <a:gradFill rotWithShape="0">
              <a:gsLst>
                <a:gs pos="0">
                  <a:schemeClr val="bg2">
                    <a:gamma/>
                    <a:tint val="66667"/>
                    <a:invGamma/>
                  </a:schemeClr>
                </a:gs>
                <a:gs pos="100000">
                  <a:schemeClr val="bg2"/>
                </a:gs>
              </a:gsLst>
              <a:lin ang="5400000" scaled="1"/>
            </a:gradFill>
            <a:ln w="9525">
              <a:noFill/>
              <a:round/>
              <a:headEnd/>
              <a:tailEnd/>
            </a:ln>
          </p:spPr>
          <p:txBody>
            <a:bodyPr/>
            <a:lstStyle/>
            <a:p>
              <a:endParaRPr lang="en-US"/>
            </a:p>
          </p:txBody>
        </p:sp>
        <p:grpSp>
          <p:nvGrpSpPr>
            <p:cNvPr id="32776" name="Group 8"/>
            <p:cNvGrpSpPr>
              <a:grpSpLocks/>
            </p:cNvGrpSpPr>
            <p:nvPr userDrawn="1"/>
          </p:nvGrpSpPr>
          <p:grpSpPr bwMode="auto">
            <a:xfrm>
              <a:off x="2486" y="3792"/>
              <a:ext cx="2458" cy="540"/>
              <a:chOff x="2486" y="3792"/>
              <a:chExt cx="2458" cy="540"/>
            </a:xfrm>
          </p:grpSpPr>
          <p:sp>
            <p:nvSpPr>
              <p:cNvPr id="32777" name="Freeform 9"/>
              <p:cNvSpPr>
                <a:spLocks/>
              </p:cNvSpPr>
              <p:nvPr userDrawn="1"/>
            </p:nvSpPr>
            <p:spPr bwMode="ltGray">
              <a:xfrm>
                <a:off x="3948" y="3799"/>
                <a:ext cx="996" cy="533"/>
              </a:xfrm>
              <a:custGeom>
                <a:avLst/>
                <a:gdLst/>
                <a:ahLst/>
                <a:cxnLst>
                  <a:cxn ang="0">
                    <a:pos x="636" y="373"/>
                  </a:cxn>
                  <a:cxn ang="0">
                    <a:pos x="495" y="370"/>
                  </a:cxn>
                  <a:cxn ang="0">
                    <a:pos x="280" y="249"/>
                  </a:cxn>
                  <a:cxn ang="0">
                    <a:pos x="127" y="66"/>
                  </a:cxn>
                  <a:cxn ang="0">
                    <a:pos x="0" y="0"/>
                  </a:cxn>
                  <a:cxn ang="0">
                    <a:pos x="22" y="26"/>
                  </a:cxn>
                  <a:cxn ang="0">
                    <a:pos x="0" y="65"/>
                  </a:cxn>
                  <a:cxn ang="0">
                    <a:pos x="30" y="119"/>
                  </a:cxn>
                  <a:cxn ang="0">
                    <a:pos x="75" y="243"/>
                  </a:cxn>
                  <a:cxn ang="0">
                    <a:pos x="45" y="422"/>
                  </a:cxn>
                  <a:cxn ang="0">
                    <a:pos x="200" y="329"/>
                  </a:cxn>
                  <a:cxn ang="0">
                    <a:pos x="612" y="533"/>
                  </a:cxn>
                  <a:cxn ang="0">
                    <a:pos x="996" y="529"/>
                  </a:cxn>
                  <a:cxn ang="0">
                    <a:pos x="828" y="473"/>
                  </a:cxn>
                  <a:cxn ang="0">
                    <a:pos x="636" y="373"/>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w="9525">
                <a:noFill/>
                <a:round/>
                <a:headEnd/>
                <a:tailEnd/>
              </a:ln>
            </p:spPr>
            <p:txBody>
              <a:bodyPr/>
              <a:lstStyle/>
              <a:p>
                <a:endParaRPr lang="en-US"/>
              </a:p>
            </p:txBody>
          </p:sp>
          <p:sp>
            <p:nvSpPr>
              <p:cNvPr id="32778" name="Freeform 10"/>
              <p:cNvSpPr>
                <a:spLocks/>
              </p:cNvSpPr>
              <p:nvPr userDrawn="1"/>
            </p:nvSpPr>
            <p:spPr bwMode="ltGray">
              <a:xfrm>
                <a:off x="2677" y="3792"/>
                <a:ext cx="186" cy="395"/>
              </a:xfrm>
              <a:custGeom>
                <a:avLst/>
                <a:gdLst/>
                <a:ahLst/>
                <a:cxnLst>
                  <a:cxn ang="0">
                    <a:pos x="36" y="0"/>
                  </a:cxn>
                  <a:cxn ang="0">
                    <a:pos x="54" y="18"/>
                  </a:cxn>
                  <a:cxn ang="0">
                    <a:pos x="24" y="30"/>
                  </a:cxn>
                  <a:cxn ang="0">
                    <a:pos x="18" y="66"/>
                  </a:cxn>
                  <a:cxn ang="0">
                    <a:pos x="42" y="114"/>
                  </a:cxn>
                  <a:cxn ang="0">
                    <a:pos x="48" y="162"/>
                  </a:cxn>
                  <a:cxn ang="0">
                    <a:pos x="0" y="353"/>
                  </a:cxn>
                  <a:cxn ang="0">
                    <a:pos x="54" y="233"/>
                  </a:cxn>
                  <a:cxn ang="0">
                    <a:pos x="84" y="216"/>
                  </a:cxn>
                  <a:cxn ang="0">
                    <a:pos x="126" y="126"/>
                  </a:cxn>
                  <a:cxn ang="0">
                    <a:pos x="144" y="120"/>
                  </a:cxn>
                  <a:cxn ang="0">
                    <a:pos x="144" y="90"/>
                  </a:cxn>
                  <a:cxn ang="0">
                    <a:pos x="186" y="66"/>
                  </a:cxn>
                  <a:cxn ang="0">
                    <a:pos x="162" y="60"/>
                  </a:cxn>
                  <a:cxn ang="0">
                    <a:pos x="36" y="0"/>
                  </a:cxn>
                  <a:cxn ang="0">
                    <a:pos x="36" y="0"/>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lnTo>
                      <a:pt x="36" y="0"/>
                    </a:lnTo>
                    <a:close/>
                  </a:path>
                </a:pathLst>
              </a:custGeom>
              <a:solidFill>
                <a:schemeClr val="bg2"/>
              </a:solidFill>
              <a:ln w="9525">
                <a:noFill/>
                <a:round/>
                <a:headEnd/>
                <a:tailEnd/>
              </a:ln>
            </p:spPr>
            <p:txBody>
              <a:bodyPr/>
              <a:lstStyle/>
              <a:p>
                <a:endParaRPr lang="en-US"/>
              </a:p>
            </p:txBody>
          </p:sp>
          <p:sp>
            <p:nvSpPr>
              <p:cNvPr id="32779" name="Freeform 11"/>
              <p:cNvSpPr>
                <a:spLocks/>
              </p:cNvSpPr>
              <p:nvPr userDrawn="1"/>
            </p:nvSpPr>
            <p:spPr bwMode="ltGray">
              <a:xfrm>
                <a:off x="3030" y="3893"/>
                <a:ext cx="378" cy="271"/>
              </a:xfrm>
              <a:custGeom>
                <a:avLst/>
                <a:gdLst/>
                <a:ahLst/>
                <a:cxnLst>
                  <a:cxn ang="0">
                    <a:pos x="18" y="0"/>
                  </a:cxn>
                  <a:cxn ang="0">
                    <a:pos x="12" y="13"/>
                  </a:cxn>
                  <a:cxn ang="0">
                    <a:pos x="0" y="40"/>
                  </a:cxn>
                  <a:cxn ang="0">
                    <a:pos x="60" y="121"/>
                  </a:cxn>
                  <a:cxn ang="0">
                    <a:pos x="310" y="271"/>
                  </a:cxn>
                  <a:cxn ang="0">
                    <a:pos x="290" y="139"/>
                  </a:cxn>
                  <a:cxn ang="0">
                    <a:pos x="378" y="76"/>
                  </a:cxn>
                  <a:cxn ang="0">
                    <a:pos x="251" y="94"/>
                  </a:cxn>
                  <a:cxn ang="0">
                    <a:pos x="90" y="54"/>
                  </a:cxn>
                  <a:cxn ang="0">
                    <a:pos x="18" y="0"/>
                  </a:cxn>
                  <a:cxn ang="0">
                    <a:pos x="18" y="0"/>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lnTo>
                      <a:pt x="18" y="0"/>
                    </a:lnTo>
                    <a:close/>
                  </a:path>
                </a:pathLst>
              </a:custGeom>
              <a:solidFill>
                <a:schemeClr val="bg2"/>
              </a:solidFill>
              <a:ln w="9525">
                <a:noFill/>
                <a:round/>
                <a:headEnd/>
                <a:tailEnd/>
              </a:ln>
            </p:spPr>
            <p:txBody>
              <a:bodyPr/>
              <a:lstStyle/>
              <a:p>
                <a:endParaRPr lang="en-US"/>
              </a:p>
            </p:txBody>
          </p:sp>
          <p:sp>
            <p:nvSpPr>
              <p:cNvPr id="32780" name="Freeform 12"/>
              <p:cNvSpPr>
                <a:spLocks/>
              </p:cNvSpPr>
              <p:nvPr userDrawn="1"/>
            </p:nvSpPr>
            <p:spPr bwMode="ltGray">
              <a:xfrm>
                <a:off x="3628" y="3866"/>
                <a:ext cx="155" cy="74"/>
              </a:xfrm>
              <a:custGeom>
                <a:avLst/>
                <a:gdLst/>
                <a:ahLst/>
                <a:cxnLst>
                  <a:cxn ang="0">
                    <a:pos x="114" y="0"/>
                  </a:cxn>
                  <a:cxn ang="0">
                    <a:pos x="0" y="0"/>
                  </a:cxn>
                  <a:cxn ang="0">
                    <a:pos x="0" y="0"/>
                  </a:cxn>
                  <a:cxn ang="0">
                    <a:pos x="6" y="6"/>
                  </a:cxn>
                  <a:cxn ang="0">
                    <a:pos x="6" y="18"/>
                  </a:cxn>
                  <a:cxn ang="0">
                    <a:pos x="0" y="24"/>
                  </a:cxn>
                  <a:cxn ang="0">
                    <a:pos x="78" y="60"/>
                  </a:cxn>
                  <a:cxn ang="0">
                    <a:pos x="96" y="42"/>
                  </a:cxn>
                  <a:cxn ang="0">
                    <a:pos x="155" y="66"/>
                  </a:cxn>
                  <a:cxn ang="0">
                    <a:pos x="126" y="24"/>
                  </a:cxn>
                  <a:cxn ang="0">
                    <a:pos x="149" y="0"/>
                  </a:cxn>
                  <a:cxn ang="0">
                    <a:pos x="114" y="0"/>
                  </a:cxn>
                  <a:cxn ang="0">
                    <a:pos x="114" y="0"/>
                  </a:cxn>
                </a:cxnLst>
                <a:rect l="0" t="0" r="r" b="b"/>
                <a:pathLst>
                  <a:path w="155" h="66">
                    <a:moveTo>
                      <a:pt x="114" y="0"/>
                    </a:moveTo>
                    <a:lnTo>
                      <a:pt x="0" y="0"/>
                    </a:lnTo>
                    <a:lnTo>
                      <a:pt x="0" y="0"/>
                    </a:lnTo>
                    <a:lnTo>
                      <a:pt x="6" y="6"/>
                    </a:lnTo>
                    <a:lnTo>
                      <a:pt x="6" y="18"/>
                    </a:lnTo>
                    <a:lnTo>
                      <a:pt x="0" y="24"/>
                    </a:lnTo>
                    <a:lnTo>
                      <a:pt x="78" y="60"/>
                    </a:lnTo>
                    <a:lnTo>
                      <a:pt x="96" y="42"/>
                    </a:lnTo>
                    <a:lnTo>
                      <a:pt x="155" y="66"/>
                    </a:lnTo>
                    <a:lnTo>
                      <a:pt x="126" y="24"/>
                    </a:lnTo>
                    <a:lnTo>
                      <a:pt x="149" y="0"/>
                    </a:lnTo>
                    <a:lnTo>
                      <a:pt x="114" y="0"/>
                    </a:lnTo>
                    <a:lnTo>
                      <a:pt x="114" y="0"/>
                    </a:lnTo>
                    <a:close/>
                  </a:path>
                </a:pathLst>
              </a:custGeom>
              <a:solidFill>
                <a:schemeClr val="bg2"/>
              </a:solidFill>
              <a:ln w="9525">
                <a:noFill/>
                <a:round/>
                <a:headEnd/>
                <a:tailEnd/>
              </a:ln>
            </p:spPr>
            <p:txBody>
              <a:bodyPr/>
              <a:lstStyle/>
              <a:p>
                <a:endParaRPr lang="en-US"/>
              </a:p>
            </p:txBody>
          </p:sp>
          <p:sp>
            <p:nvSpPr>
              <p:cNvPr id="32781" name="Freeform 13"/>
              <p:cNvSpPr>
                <a:spLocks/>
              </p:cNvSpPr>
              <p:nvPr userDrawn="1"/>
            </p:nvSpPr>
            <p:spPr bwMode="ltGray">
              <a:xfrm>
                <a:off x="2486" y="3859"/>
                <a:ext cx="42" cy="81"/>
              </a:xfrm>
              <a:custGeom>
                <a:avLst/>
                <a:gdLst/>
                <a:ahLst/>
                <a:cxnLst>
                  <a:cxn ang="0">
                    <a:pos x="6" y="36"/>
                  </a:cxn>
                  <a:cxn ang="0">
                    <a:pos x="0" y="18"/>
                  </a:cxn>
                  <a:cxn ang="0">
                    <a:pos x="12" y="6"/>
                  </a:cxn>
                  <a:cxn ang="0">
                    <a:pos x="0" y="6"/>
                  </a:cxn>
                  <a:cxn ang="0">
                    <a:pos x="12" y="6"/>
                  </a:cxn>
                  <a:cxn ang="0">
                    <a:pos x="24" y="6"/>
                  </a:cxn>
                  <a:cxn ang="0">
                    <a:pos x="36" y="6"/>
                  </a:cxn>
                  <a:cxn ang="0">
                    <a:pos x="42" y="0"/>
                  </a:cxn>
                  <a:cxn ang="0">
                    <a:pos x="30" y="18"/>
                  </a:cxn>
                  <a:cxn ang="0">
                    <a:pos x="42" y="48"/>
                  </a:cxn>
                  <a:cxn ang="0">
                    <a:pos x="12" y="72"/>
                  </a:cxn>
                  <a:cxn ang="0">
                    <a:pos x="6" y="36"/>
                  </a:cxn>
                  <a:cxn ang="0">
                    <a:pos x="6" y="36"/>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lnTo>
                      <a:pt x="6" y="36"/>
                    </a:lnTo>
                    <a:close/>
                  </a:path>
                </a:pathLst>
              </a:custGeom>
              <a:solidFill>
                <a:schemeClr val="bg2"/>
              </a:solidFill>
              <a:ln w="9525">
                <a:noFill/>
                <a:round/>
                <a:headEnd/>
                <a:tailEnd/>
              </a:ln>
            </p:spPr>
            <p:txBody>
              <a:bodyPr/>
              <a:lstStyle/>
              <a:p>
                <a:endParaRPr lang="en-US"/>
              </a:p>
            </p:txBody>
          </p:sp>
        </p:grpSp>
        <p:sp>
          <p:nvSpPr>
            <p:cNvPr id="32782" name="Freeform 14"/>
            <p:cNvSpPr>
              <a:spLocks/>
            </p:cNvSpPr>
            <p:nvPr userDrawn="1"/>
          </p:nvSpPr>
          <p:spPr bwMode="ltGray">
            <a:xfrm>
              <a:off x="0" y="3792"/>
              <a:ext cx="3976" cy="535"/>
            </a:xfrm>
            <a:custGeom>
              <a:avLst/>
              <a:gdLst/>
              <a:ahLst/>
              <a:cxnLst>
                <a:cxn ang="0">
                  <a:pos x="3976" y="527"/>
                </a:cxn>
                <a:cxn ang="0">
                  <a:pos x="3970" y="527"/>
                </a:cxn>
                <a:cxn ang="0">
                  <a:pos x="3844" y="509"/>
                </a:cxn>
                <a:cxn ang="0">
                  <a:pos x="2487" y="305"/>
                </a:cxn>
                <a:cxn ang="0">
                  <a:pos x="2039" y="36"/>
                </a:cxn>
                <a:cxn ang="0">
                  <a:pos x="1907" y="24"/>
                </a:cxn>
                <a:cxn ang="0">
                  <a:pos x="1883" y="54"/>
                </a:cxn>
                <a:cxn ang="0">
                  <a:pos x="1859" y="54"/>
                </a:cxn>
                <a:cxn ang="0">
                  <a:pos x="1830" y="30"/>
                </a:cxn>
                <a:cxn ang="0">
                  <a:pos x="1704" y="102"/>
                </a:cxn>
                <a:cxn ang="0">
                  <a:pos x="1608" y="126"/>
                </a:cxn>
                <a:cxn ang="0">
                  <a:pos x="1561" y="132"/>
                </a:cxn>
                <a:cxn ang="0">
                  <a:pos x="1495" y="102"/>
                </a:cxn>
                <a:cxn ang="0">
                  <a:pos x="1357" y="126"/>
                </a:cxn>
                <a:cxn ang="0">
                  <a:pos x="1285" y="24"/>
                </a:cxn>
                <a:cxn ang="0">
                  <a:pos x="1280" y="18"/>
                </a:cxn>
                <a:cxn ang="0">
                  <a:pos x="1262" y="12"/>
                </a:cxn>
                <a:cxn ang="0">
                  <a:pos x="1238" y="6"/>
                </a:cxn>
                <a:cxn ang="0">
                  <a:pos x="1220" y="0"/>
                </a:cxn>
                <a:cxn ang="0">
                  <a:pos x="1196" y="0"/>
                </a:cxn>
                <a:cxn ang="0">
                  <a:pos x="1166" y="0"/>
                </a:cxn>
                <a:cxn ang="0">
                  <a:pos x="1142" y="0"/>
                </a:cxn>
                <a:cxn ang="0">
                  <a:pos x="1136" y="0"/>
                </a:cxn>
                <a:cxn ang="0">
                  <a:pos x="1130" y="0"/>
                </a:cxn>
                <a:cxn ang="0">
                  <a:pos x="1124" y="6"/>
                </a:cxn>
                <a:cxn ang="0">
                  <a:pos x="1118" y="12"/>
                </a:cxn>
                <a:cxn ang="0">
                  <a:pos x="1100" y="18"/>
                </a:cxn>
                <a:cxn ang="0">
                  <a:pos x="1088" y="18"/>
                </a:cxn>
                <a:cxn ang="0">
                  <a:pos x="1070" y="24"/>
                </a:cxn>
                <a:cxn ang="0">
                  <a:pos x="1052" y="30"/>
                </a:cxn>
                <a:cxn ang="0">
                  <a:pos x="1034" y="36"/>
                </a:cxn>
                <a:cxn ang="0">
                  <a:pos x="1028" y="42"/>
                </a:cxn>
                <a:cxn ang="0">
                  <a:pos x="969" y="60"/>
                </a:cxn>
                <a:cxn ang="0">
                  <a:pos x="921" y="72"/>
                </a:cxn>
                <a:cxn ang="0">
                  <a:pos x="855" y="48"/>
                </a:cxn>
                <a:cxn ang="0">
                  <a:pos x="825" y="48"/>
                </a:cxn>
                <a:cxn ang="0">
                  <a:pos x="759" y="72"/>
                </a:cxn>
                <a:cxn ang="0">
                  <a:pos x="735" y="72"/>
                </a:cxn>
                <a:cxn ang="0">
                  <a:pos x="706" y="60"/>
                </a:cxn>
                <a:cxn ang="0">
                  <a:pos x="640" y="60"/>
                </a:cxn>
                <a:cxn ang="0">
                  <a:pos x="544" y="72"/>
                </a:cxn>
                <a:cxn ang="0">
                  <a:pos x="389" y="18"/>
                </a:cxn>
                <a:cxn ang="0">
                  <a:pos x="323" y="60"/>
                </a:cxn>
                <a:cxn ang="0">
                  <a:pos x="317" y="60"/>
                </a:cxn>
                <a:cxn ang="0">
                  <a:pos x="305" y="72"/>
                </a:cxn>
                <a:cxn ang="0">
                  <a:pos x="287" y="78"/>
                </a:cxn>
                <a:cxn ang="0">
                  <a:pos x="263" y="90"/>
                </a:cxn>
                <a:cxn ang="0">
                  <a:pos x="203" y="120"/>
                </a:cxn>
                <a:cxn ang="0">
                  <a:pos x="149" y="150"/>
                </a:cxn>
                <a:cxn ang="0">
                  <a:pos x="78" y="168"/>
                </a:cxn>
                <a:cxn ang="0">
                  <a:pos x="0" y="180"/>
                </a:cxn>
                <a:cxn ang="0">
                  <a:pos x="0" y="527"/>
                </a:cxn>
                <a:cxn ang="0">
                  <a:pos x="1010" y="527"/>
                </a:cxn>
                <a:cxn ang="0">
                  <a:pos x="3725" y="527"/>
                </a:cxn>
                <a:cxn ang="0">
                  <a:pos x="3976" y="527"/>
                </a:cxn>
                <a:cxn ang="0">
                  <a:pos x="3976" y="527"/>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lnTo>
                    <a:pt x="3976" y="527"/>
                  </a:lnTo>
                  <a:close/>
                </a:path>
              </a:pathLst>
            </a:custGeom>
            <a:gradFill rotWithShape="0">
              <a:gsLst>
                <a:gs pos="0">
                  <a:schemeClr val="bg2">
                    <a:gamma/>
                    <a:tint val="75686"/>
                    <a:invGamma/>
                  </a:schemeClr>
                </a:gs>
                <a:gs pos="100000">
                  <a:schemeClr val="bg2"/>
                </a:gs>
              </a:gsLst>
              <a:lin ang="5400000" scaled="1"/>
            </a:gradFill>
            <a:ln w="9525">
              <a:noFill/>
              <a:round/>
              <a:headEnd/>
              <a:tailEnd/>
            </a:ln>
          </p:spPr>
          <p:txBody>
            <a:bodyPr/>
            <a:lstStyle/>
            <a:p>
              <a:endParaRPr lang="en-US"/>
            </a:p>
          </p:txBody>
        </p:sp>
      </p:grpSp>
      <p:grpSp>
        <p:nvGrpSpPr>
          <p:cNvPr id="32783" name="Group 15"/>
          <p:cNvGrpSpPr>
            <a:grpSpLocks/>
          </p:cNvGrpSpPr>
          <p:nvPr/>
        </p:nvGrpSpPr>
        <p:grpSpPr bwMode="auto">
          <a:xfrm>
            <a:off x="627063" y="6021388"/>
            <a:ext cx="5684837" cy="849312"/>
            <a:chOff x="395" y="3793"/>
            <a:chExt cx="3581" cy="535"/>
          </a:xfrm>
        </p:grpSpPr>
        <p:sp>
          <p:nvSpPr>
            <p:cNvPr id="32784" name="Freeform 16"/>
            <p:cNvSpPr>
              <a:spLocks/>
            </p:cNvSpPr>
            <p:nvPr/>
          </p:nvSpPr>
          <p:spPr bwMode="auto">
            <a:xfrm>
              <a:off x="1196" y="3793"/>
              <a:ext cx="365" cy="291"/>
            </a:xfrm>
            <a:custGeom>
              <a:avLst/>
              <a:gdLst/>
              <a:ahLst/>
              <a:cxnLst>
                <a:cxn ang="0">
                  <a:pos x="24" y="24"/>
                </a:cxn>
                <a:cxn ang="0">
                  <a:pos x="0" y="60"/>
                </a:cxn>
                <a:cxn ang="0">
                  <a:pos x="66" y="108"/>
                </a:cxn>
                <a:cxn ang="0">
                  <a:pos x="143" y="180"/>
                </a:cxn>
                <a:cxn ang="0">
                  <a:pos x="191" y="168"/>
                </a:cxn>
                <a:cxn ang="0">
                  <a:pos x="341" y="287"/>
                </a:cxn>
                <a:cxn ang="0">
                  <a:pos x="305" y="174"/>
                </a:cxn>
                <a:cxn ang="0">
                  <a:pos x="365" y="132"/>
                </a:cxn>
                <a:cxn ang="0">
                  <a:pos x="359" y="126"/>
                </a:cxn>
                <a:cxn ang="0">
                  <a:pos x="335" y="114"/>
                </a:cxn>
                <a:cxn ang="0">
                  <a:pos x="299" y="90"/>
                </a:cxn>
                <a:cxn ang="0">
                  <a:pos x="257" y="72"/>
                </a:cxn>
                <a:cxn ang="0">
                  <a:pos x="215" y="54"/>
                </a:cxn>
                <a:cxn ang="0">
                  <a:pos x="173" y="36"/>
                </a:cxn>
                <a:cxn ang="0">
                  <a:pos x="143" y="24"/>
                </a:cxn>
                <a:cxn ang="0">
                  <a:pos x="131" y="18"/>
                </a:cxn>
                <a:cxn ang="0">
                  <a:pos x="107" y="18"/>
                </a:cxn>
                <a:cxn ang="0">
                  <a:pos x="95" y="18"/>
                </a:cxn>
                <a:cxn ang="0">
                  <a:pos x="72" y="12"/>
                </a:cxn>
                <a:cxn ang="0">
                  <a:pos x="66" y="12"/>
                </a:cxn>
                <a:cxn ang="0">
                  <a:pos x="54" y="6"/>
                </a:cxn>
                <a:cxn ang="0">
                  <a:pos x="42" y="0"/>
                </a:cxn>
                <a:cxn ang="0">
                  <a:pos x="30" y="0"/>
                </a:cxn>
                <a:cxn ang="0">
                  <a:pos x="24" y="24"/>
                </a:cxn>
                <a:cxn ang="0">
                  <a:pos x="24" y="24"/>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lnTo>
                    <a:pt x="24" y="24"/>
                  </a:lnTo>
                  <a:close/>
                </a:path>
              </a:pathLst>
            </a:custGeom>
            <a:solidFill>
              <a:schemeClr val="bg2"/>
            </a:solidFill>
            <a:ln w="9525">
              <a:noFill/>
              <a:round/>
              <a:headEnd/>
              <a:tailEnd/>
            </a:ln>
          </p:spPr>
          <p:txBody>
            <a:bodyPr/>
            <a:lstStyle/>
            <a:p>
              <a:endParaRPr lang="en-US"/>
            </a:p>
          </p:txBody>
        </p:sp>
        <p:sp>
          <p:nvSpPr>
            <p:cNvPr id="32785" name="Freeform 17"/>
            <p:cNvSpPr>
              <a:spLocks/>
            </p:cNvSpPr>
            <p:nvPr/>
          </p:nvSpPr>
          <p:spPr bwMode="auto">
            <a:xfrm>
              <a:off x="1943" y="3829"/>
              <a:ext cx="2033" cy="499"/>
            </a:xfrm>
            <a:custGeom>
              <a:avLst/>
              <a:gdLst/>
              <a:ahLst/>
              <a:cxnLst>
                <a:cxn ang="0">
                  <a:pos x="186" y="18"/>
                </a:cxn>
                <a:cxn ang="0">
                  <a:pos x="138" y="6"/>
                </a:cxn>
                <a:cxn ang="0">
                  <a:pos x="96" y="0"/>
                </a:cxn>
                <a:cxn ang="0">
                  <a:pos x="36" y="0"/>
                </a:cxn>
                <a:cxn ang="0">
                  <a:pos x="12" y="25"/>
                </a:cxn>
                <a:cxn ang="0">
                  <a:pos x="0" y="128"/>
                </a:cxn>
                <a:cxn ang="0">
                  <a:pos x="60" y="104"/>
                </a:cxn>
                <a:cxn ang="0">
                  <a:pos x="90" y="134"/>
                </a:cxn>
                <a:cxn ang="0">
                  <a:pos x="150" y="153"/>
                </a:cxn>
                <a:cxn ang="0">
                  <a:pos x="209" y="273"/>
                </a:cxn>
                <a:cxn ang="0">
                  <a:pos x="401" y="359"/>
                </a:cxn>
                <a:cxn ang="0">
                  <a:pos x="777" y="359"/>
                </a:cxn>
                <a:cxn ang="0">
                  <a:pos x="2033" y="499"/>
                </a:cxn>
                <a:cxn ang="0">
                  <a:pos x="2033" y="499"/>
                </a:cxn>
                <a:cxn ang="0">
                  <a:pos x="1991" y="493"/>
                </a:cxn>
                <a:cxn ang="0">
                  <a:pos x="676" y="243"/>
                </a:cxn>
                <a:cxn ang="0">
                  <a:pos x="514" y="159"/>
                </a:cxn>
                <a:cxn ang="0">
                  <a:pos x="425" y="110"/>
                </a:cxn>
                <a:cxn ang="0">
                  <a:pos x="365" y="92"/>
                </a:cxn>
                <a:cxn ang="0">
                  <a:pos x="281" y="61"/>
                </a:cxn>
                <a:cxn ang="0">
                  <a:pos x="186" y="18"/>
                </a:cxn>
                <a:cxn ang="0">
                  <a:pos x="186" y="18"/>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2033" y="499"/>
                  </a:lnTo>
                  <a:lnTo>
                    <a:pt x="1991" y="493"/>
                  </a:lnTo>
                  <a:lnTo>
                    <a:pt x="676" y="243"/>
                  </a:lnTo>
                  <a:lnTo>
                    <a:pt x="514" y="159"/>
                  </a:lnTo>
                  <a:lnTo>
                    <a:pt x="425" y="110"/>
                  </a:lnTo>
                  <a:lnTo>
                    <a:pt x="365" y="92"/>
                  </a:lnTo>
                  <a:lnTo>
                    <a:pt x="281" y="61"/>
                  </a:lnTo>
                  <a:lnTo>
                    <a:pt x="186" y="18"/>
                  </a:lnTo>
                  <a:lnTo>
                    <a:pt x="186" y="18"/>
                  </a:lnTo>
                  <a:close/>
                </a:path>
              </a:pathLst>
            </a:custGeom>
            <a:solidFill>
              <a:schemeClr val="bg2"/>
            </a:solidFill>
            <a:ln w="9525">
              <a:noFill/>
              <a:round/>
              <a:headEnd/>
              <a:tailEnd/>
            </a:ln>
          </p:spPr>
          <p:txBody>
            <a:bodyPr/>
            <a:lstStyle/>
            <a:p>
              <a:endParaRPr lang="en-US"/>
            </a:p>
          </p:txBody>
        </p:sp>
        <p:sp>
          <p:nvSpPr>
            <p:cNvPr id="32786" name="Freeform 18"/>
            <p:cNvSpPr>
              <a:spLocks/>
            </p:cNvSpPr>
            <p:nvPr/>
          </p:nvSpPr>
          <p:spPr bwMode="auto">
            <a:xfrm>
              <a:off x="1830" y="3823"/>
              <a:ext cx="71" cy="61"/>
            </a:xfrm>
            <a:custGeom>
              <a:avLst/>
              <a:gdLst/>
              <a:ahLst/>
              <a:cxnLst>
                <a:cxn ang="0">
                  <a:pos x="0" y="18"/>
                </a:cxn>
                <a:cxn ang="0">
                  <a:pos x="6" y="18"/>
                </a:cxn>
                <a:cxn ang="0">
                  <a:pos x="12" y="12"/>
                </a:cxn>
                <a:cxn ang="0">
                  <a:pos x="6" y="6"/>
                </a:cxn>
                <a:cxn ang="0">
                  <a:pos x="0" y="0"/>
                </a:cxn>
                <a:cxn ang="0">
                  <a:pos x="29" y="18"/>
                </a:cxn>
                <a:cxn ang="0">
                  <a:pos x="53" y="18"/>
                </a:cxn>
                <a:cxn ang="0">
                  <a:pos x="59" y="30"/>
                </a:cxn>
                <a:cxn ang="0">
                  <a:pos x="65" y="42"/>
                </a:cxn>
                <a:cxn ang="0">
                  <a:pos x="71" y="54"/>
                </a:cxn>
                <a:cxn ang="0">
                  <a:pos x="71" y="60"/>
                </a:cxn>
                <a:cxn ang="0">
                  <a:pos x="59" y="54"/>
                </a:cxn>
                <a:cxn ang="0">
                  <a:pos x="47" y="42"/>
                </a:cxn>
                <a:cxn ang="0">
                  <a:pos x="23" y="30"/>
                </a:cxn>
                <a:cxn ang="0">
                  <a:pos x="23" y="36"/>
                </a:cxn>
                <a:cxn ang="0">
                  <a:pos x="18" y="42"/>
                </a:cxn>
                <a:cxn ang="0">
                  <a:pos x="12" y="48"/>
                </a:cxn>
                <a:cxn ang="0">
                  <a:pos x="6" y="48"/>
                </a:cxn>
                <a:cxn ang="0">
                  <a:pos x="6" y="48"/>
                </a:cxn>
                <a:cxn ang="0">
                  <a:pos x="6" y="36"/>
                </a:cxn>
                <a:cxn ang="0">
                  <a:pos x="0" y="18"/>
                </a:cxn>
                <a:cxn ang="0">
                  <a:pos x="0" y="18"/>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48"/>
                  </a:lnTo>
                  <a:lnTo>
                    <a:pt x="6" y="36"/>
                  </a:lnTo>
                  <a:lnTo>
                    <a:pt x="0" y="18"/>
                  </a:lnTo>
                  <a:lnTo>
                    <a:pt x="0" y="18"/>
                  </a:lnTo>
                  <a:close/>
                </a:path>
              </a:pathLst>
            </a:custGeom>
            <a:solidFill>
              <a:schemeClr val="bg2"/>
            </a:solidFill>
            <a:ln w="9525">
              <a:noFill/>
              <a:round/>
              <a:headEnd/>
              <a:tailEnd/>
            </a:ln>
          </p:spPr>
          <p:txBody>
            <a:bodyPr/>
            <a:lstStyle/>
            <a:p>
              <a:endParaRPr lang="en-US"/>
            </a:p>
          </p:txBody>
        </p:sp>
        <p:sp>
          <p:nvSpPr>
            <p:cNvPr id="32787" name="Freeform 19"/>
            <p:cNvSpPr>
              <a:spLocks/>
            </p:cNvSpPr>
            <p:nvPr/>
          </p:nvSpPr>
          <p:spPr bwMode="auto">
            <a:xfrm>
              <a:off x="855" y="3842"/>
              <a:ext cx="161" cy="164"/>
            </a:xfrm>
            <a:custGeom>
              <a:avLst/>
              <a:gdLst/>
              <a:ahLst/>
              <a:cxnLst>
                <a:cxn ang="0">
                  <a:pos x="30" y="0"/>
                </a:cxn>
                <a:cxn ang="0">
                  <a:pos x="48" y="6"/>
                </a:cxn>
                <a:cxn ang="0">
                  <a:pos x="72" y="6"/>
                </a:cxn>
                <a:cxn ang="0">
                  <a:pos x="114" y="12"/>
                </a:cxn>
                <a:cxn ang="0">
                  <a:pos x="96" y="54"/>
                </a:cxn>
                <a:cxn ang="0">
                  <a:pos x="96" y="60"/>
                </a:cxn>
                <a:cxn ang="0">
                  <a:pos x="102" y="72"/>
                </a:cxn>
                <a:cxn ang="0">
                  <a:pos x="108" y="84"/>
                </a:cxn>
                <a:cxn ang="0">
                  <a:pos x="120" y="96"/>
                </a:cxn>
                <a:cxn ang="0">
                  <a:pos x="143" y="114"/>
                </a:cxn>
                <a:cxn ang="0">
                  <a:pos x="155" y="138"/>
                </a:cxn>
                <a:cxn ang="0">
                  <a:pos x="161" y="156"/>
                </a:cxn>
                <a:cxn ang="0">
                  <a:pos x="161" y="162"/>
                </a:cxn>
                <a:cxn ang="0">
                  <a:pos x="96" y="102"/>
                </a:cxn>
                <a:cxn ang="0">
                  <a:pos x="30" y="54"/>
                </a:cxn>
                <a:cxn ang="0">
                  <a:pos x="0" y="0"/>
                </a:cxn>
                <a:cxn ang="0">
                  <a:pos x="30" y="0"/>
                </a:cxn>
                <a:cxn ang="0">
                  <a:pos x="30" y="0"/>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lnTo>
                    <a:pt x="30" y="0"/>
                  </a:lnTo>
                  <a:close/>
                </a:path>
              </a:pathLst>
            </a:custGeom>
            <a:solidFill>
              <a:schemeClr val="bg2"/>
            </a:solidFill>
            <a:ln w="9525">
              <a:noFill/>
              <a:round/>
              <a:headEnd/>
              <a:tailEnd/>
            </a:ln>
          </p:spPr>
          <p:txBody>
            <a:bodyPr/>
            <a:lstStyle/>
            <a:p>
              <a:endParaRPr lang="en-US"/>
            </a:p>
          </p:txBody>
        </p:sp>
        <p:sp>
          <p:nvSpPr>
            <p:cNvPr id="32788" name="Freeform 20"/>
            <p:cNvSpPr>
              <a:spLocks/>
            </p:cNvSpPr>
            <p:nvPr/>
          </p:nvSpPr>
          <p:spPr bwMode="auto">
            <a:xfrm>
              <a:off x="706" y="3854"/>
              <a:ext cx="59" cy="61"/>
            </a:xfrm>
            <a:custGeom>
              <a:avLst/>
              <a:gdLst/>
              <a:ahLst/>
              <a:cxnLst>
                <a:cxn ang="0">
                  <a:pos x="59" y="6"/>
                </a:cxn>
                <a:cxn ang="0">
                  <a:pos x="41" y="30"/>
                </a:cxn>
                <a:cxn ang="0">
                  <a:pos x="41" y="36"/>
                </a:cxn>
                <a:cxn ang="0">
                  <a:pos x="47" y="42"/>
                </a:cxn>
                <a:cxn ang="0">
                  <a:pos x="53" y="54"/>
                </a:cxn>
                <a:cxn ang="0">
                  <a:pos x="53" y="60"/>
                </a:cxn>
                <a:cxn ang="0">
                  <a:pos x="47" y="54"/>
                </a:cxn>
                <a:cxn ang="0">
                  <a:pos x="35" y="48"/>
                </a:cxn>
                <a:cxn ang="0">
                  <a:pos x="23" y="36"/>
                </a:cxn>
                <a:cxn ang="0">
                  <a:pos x="17" y="30"/>
                </a:cxn>
                <a:cxn ang="0">
                  <a:pos x="0" y="0"/>
                </a:cxn>
                <a:cxn ang="0">
                  <a:pos x="59" y="6"/>
                </a:cxn>
                <a:cxn ang="0">
                  <a:pos x="59" y="6"/>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lnTo>
                    <a:pt x="59" y="6"/>
                  </a:lnTo>
                  <a:close/>
                </a:path>
              </a:pathLst>
            </a:custGeom>
            <a:solidFill>
              <a:schemeClr val="bg2"/>
            </a:solidFill>
            <a:ln w="9525">
              <a:noFill/>
              <a:round/>
              <a:headEnd/>
              <a:tailEnd/>
            </a:ln>
          </p:spPr>
          <p:txBody>
            <a:bodyPr/>
            <a:lstStyle/>
            <a:p>
              <a:endParaRPr lang="en-US"/>
            </a:p>
          </p:txBody>
        </p:sp>
        <p:sp>
          <p:nvSpPr>
            <p:cNvPr id="32789" name="Freeform 21"/>
            <p:cNvSpPr>
              <a:spLocks/>
            </p:cNvSpPr>
            <p:nvPr/>
          </p:nvSpPr>
          <p:spPr bwMode="auto">
            <a:xfrm>
              <a:off x="395" y="3811"/>
              <a:ext cx="245" cy="207"/>
            </a:xfrm>
            <a:custGeom>
              <a:avLst/>
              <a:gdLst/>
              <a:ahLst/>
              <a:cxnLst>
                <a:cxn ang="0">
                  <a:pos x="233" y="36"/>
                </a:cxn>
                <a:cxn ang="0">
                  <a:pos x="245" y="42"/>
                </a:cxn>
                <a:cxn ang="0">
                  <a:pos x="209" y="84"/>
                </a:cxn>
                <a:cxn ang="0">
                  <a:pos x="143" y="132"/>
                </a:cxn>
                <a:cxn ang="0">
                  <a:pos x="167" y="156"/>
                </a:cxn>
                <a:cxn ang="0">
                  <a:pos x="179" y="204"/>
                </a:cxn>
                <a:cxn ang="0">
                  <a:pos x="77" y="132"/>
                </a:cxn>
                <a:cxn ang="0">
                  <a:pos x="47" y="84"/>
                </a:cxn>
                <a:cxn ang="0">
                  <a:pos x="89" y="66"/>
                </a:cxn>
                <a:cxn ang="0">
                  <a:pos x="59" y="36"/>
                </a:cxn>
                <a:cxn ang="0">
                  <a:pos x="0" y="12"/>
                </a:cxn>
                <a:cxn ang="0">
                  <a:pos x="0" y="0"/>
                </a:cxn>
                <a:cxn ang="0">
                  <a:pos x="6" y="0"/>
                </a:cxn>
                <a:cxn ang="0">
                  <a:pos x="12" y="0"/>
                </a:cxn>
                <a:cxn ang="0">
                  <a:pos x="47" y="6"/>
                </a:cxn>
                <a:cxn ang="0">
                  <a:pos x="77" y="6"/>
                </a:cxn>
                <a:cxn ang="0">
                  <a:pos x="83" y="6"/>
                </a:cxn>
                <a:cxn ang="0">
                  <a:pos x="89" y="6"/>
                </a:cxn>
                <a:cxn ang="0">
                  <a:pos x="101" y="12"/>
                </a:cxn>
                <a:cxn ang="0">
                  <a:pos x="125" y="12"/>
                </a:cxn>
                <a:cxn ang="0">
                  <a:pos x="143" y="18"/>
                </a:cxn>
                <a:cxn ang="0">
                  <a:pos x="149" y="18"/>
                </a:cxn>
                <a:cxn ang="0">
                  <a:pos x="149" y="18"/>
                </a:cxn>
                <a:cxn ang="0">
                  <a:pos x="203" y="24"/>
                </a:cxn>
                <a:cxn ang="0">
                  <a:pos x="233" y="36"/>
                </a:cxn>
                <a:cxn ang="0">
                  <a:pos x="233" y="36"/>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149" y="18"/>
                  </a:lnTo>
                  <a:lnTo>
                    <a:pt x="203" y="24"/>
                  </a:lnTo>
                  <a:lnTo>
                    <a:pt x="233" y="36"/>
                  </a:lnTo>
                  <a:lnTo>
                    <a:pt x="233" y="36"/>
                  </a:lnTo>
                  <a:close/>
                </a:path>
              </a:pathLst>
            </a:custGeom>
            <a:solidFill>
              <a:schemeClr val="bg2"/>
            </a:solidFill>
            <a:ln w="9525">
              <a:noFill/>
              <a:round/>
              <a:headEnd/>
              <a:tailEnd/>
            </a:ln>
          </p:spPr>
          <p:txBody>
            <a:bodyPr/>
            <a:lstStyle/>
            <a:p>
              <a:endParaRPr lang="en-US"/>
            </a:p>
          </p:txBody>
        </p:sp>
      </p:grpSp>
      <p:sp>
        <p:nvSpPr>
          <p:cNvPr id="32790" name="Rectangle 22"/>
          <p:cNvSpPr>
            <a:spLocks noGrp="1" noChangeArrowheads="1"/>
          </p:cNvSpPr>
          <p:nvPr>
            <p:ph type="title"/>
          </p:nvPr>
        </p:nvSpPr>
        <p:spPr bwMode="auto">
          <a:xfrm>
            <a:off x="457200" y="228600"/>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32791" name="Rectangle 23"/>
          <p:cNvSpPr>
            <a:spLocks noGrp="1" noChangeArrowheads="1"/>
          </p:cNvSpPr>
          <p:nvPr>
            <p:ph type="body" idx="1"/>
          </p:nvPr>
        </p:nvSpPr>
        <p:spPr bwMode="auto">
          <a:xfrm>
            <a:off x="457200" y="1600200"/>
            <a:ext cx="8229600" cy="4495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32792" name="Rectangle 24"/>
          <p:cNvSpPr>
            <a:spLocks noGrp="1" noChangeArrowheads="1"/>
          </p:cNvSpPr>
          <p:nvPr>
            <p:ph type="dt" sz="half" idx="2"/>
          </p:nvPr>
        </p:nvSpPr>
        <p:spPr bwMode="auto">
          <a:xfrm>
            <a:off x="457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fld id="{0C683EB0-F299-45F6-9E9A-05E478BC8139}" type="datetimeFigureOut">
              <a:rPr lang="en-US"/>
              <a:pPr/>
              <a:t>9/6/2016</a:t>
            </a:fld>
            <a:endParaRPr lang="en-US"/>
          </a:p>
        </p:txBody>
      </p:sp>
      <p:sp>
        <p:nvSpPr>
          <p:cNvPr id="32793" name="Rectangle 2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en-US"/>
          </a:p>
        </p:txBody>
      </p:sp>
      <p:sp>
        <p:nvSpPr>
          <p:cNvPr id="32794" name="Rectangle 26"/>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BCFB409B-24E2-4973-8AAB-215B94157E3B}"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8" r:id="rId1"/>
    <p:sldLayoutId id="2147483659" r:id="rId2"/>
    <p:sldLayoutId id="2147483660" r:id="rId3"/>
    <p:sldLayoutId id="2147483661" r:id="rId4"/>
    <p:sldLayoutId id="2147483662" r:id="rId5"/>
    <p:sldLayoutId id="2147483663" r:id="rId6"/>
    <p:sldLayoutId id="2147483664" r:id="rId7"/>
    <p:sldLayoutId id="2147483665" r:id="rId8"/>
    <p:sldLayoutId id="2147483666" r:id="rId9"/>
    <p:sldLayoutId id="2147483667" r:id="rId10"/>
    <p:sldLayoutId id="2147483668" r:id="rId11"/>
  </p:sldLayoutIdLst>
  <p:timing>
    <p:tnLst>
      <p:par>
        <p:cTn id="1" dur="indefinite" restart="never" nodeType="tmRoot"/>
      </p:par>
    </p:tnLst>
  </p:timing>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Arial" charset="0"/>
          <a:cs typeface="Arial" charset="0"/>
        </a:defRPr>
      </a:lvl9pPr>
    </p:titleStyle>
    <p:bodyStyle>
      <a:lvl1pPr marL="342900" indent="-342900" algn="l" rtl="0" fontAlgn="base">
        <a:spcBef>
          <a:spcPct val="20000"/>
        </a:spcBef>
        <a:spcAft>
          <a:spcPct val="0"/>
        </a:spcAft>
        <a:buClr>
          <a:schemeClr val="tx2"/>
        </a:buClr>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cs typeface="+mn-cs"/>
        </a:defRPr>
      </a:lvl2pPr>
      <a:lvl3pPr marL="1143000" indent="-228600" algn="l" rtl="0" fontAlgn="base">
        <a:spcBef>
          <a:spcPct val="20000"/>
        </a:spcBef>
        <a:spcAft>
          <a:spcPct val="0"/>
        </a:spcAft>
        <a:buClr>
          <a:schemeClr val="tx2"/>
        </a:buClr>
        <a:buChar char="•"/>
        <a:defRPr sz="2400">
          <a:solidFill>
            <a:schemeClr val="tx1"/>
          </a:solidFill>
          <a:latin typeface="+mn-lt"/>
          <a:cs typeface="+mn-cs"/>
        </a:defRPr>
      </a:lvl3pPr>
      <a:lvl4pPr marL="1600200" indent="-228600" algn="l" rtl="0" fontAlgn="base">
        <a:spcBef>
          <a:spcPct val="20000"/>
        </a:spcBef>
        <a:spcAft>
          <a:spcPct val="0"/>
        </a:spcAft>
        <a:buChar char="–"/>
        <a:defRPr sz="2000">
          <a:solidFill>
            <a:schemeClr val="tx1"/>
          </a:solidFill>
          <a:latin typeface="+mn-lt"/>
          <a:cs typeface="+mn-cs"/>
        </a:defRPr>
      </a:lvl4pPr>
      <a:lvl5pPr marL="2057400" indent="-228600" algn="l" rtl="0" fontAlgn="base">
        <a:spcBef>
          <a:spcPct val="20000"/>
        </a:spcBef>
        <a:spcAft>
          <a:spcPct val="0"/>
        </a:spcAft>
        <a:buClr>
          <a:schemeClr val="tx2"/>
        </a:buClr>
        <a:buChar char="•"/>
        <a:defRPr sz="2000">
          <a:solidFill>
            <a:schemeClr val="tx1"/>
          </a:solidFill>
          <a:latin typeface="+mn-lt"/>
          <a:cs typeface="+mn-cs"/>
        </a:defRPr>
      </a:lvl5pPr>
      <a:lvl6pPr marL="2514600" indent="-228600" algn="l" rtl="0" fontAlgn="base">
        <a:spcBef>
          <a:spcPct val="20000"/>
        </a:spcBef>
        <a:spcAft>
          <a:spcPct val="0"/>
        </a:spcAft>
        <a:buClr>
          <a:schemeClr val="tx2"/>
        </a:buClr>
        <a:buChar char="•"/>
        <a:defRPr sz="2000">
          <a:solidFill>
            <a:schemeClr val="tx1"/>
          </a:solidFill>
          <a:latin typeface="+mn-lt"/>
          <a:cs typeface="+mn-cs"/>
        </a:defRPr>
      </a:lvl6pPr>
      <a:lvl7pPr marL="2971800" indent="-228600" algn="l" rtl="0" fontAlgn="base">
        <a:spcBef>
          <a:spcPct val="20000"/>
        </a:spcBef>
        <a:spcAft>
          <a:spcPct val="0"/>
        </a:spcAft>
        <a:buClr>
          <a:schemeClr val="tx2"/>
        </a:buClr>
        <a:buChar char="•"/>
        <a:defRPr sz="2000">
          <a:solidFill>
            <a:schemeClr val="tx1"/>
          </a:solidFill>
          <a:latin typeface="+mn-lt"/>
          <a:cs typeface="+mn-cs"/>
        </a:defRPr>
      </a:lvl7pPr>
      <a:lvl8pPr marL="3429000" indent="-228600" algn="l" rtl="0" fontAlgn="base">
        <a:spcBef>
          <a:spcPct val="20000"/>
        </a:spcBef>
        <a:spcAft>
          <a:spcPct val="0"/>
        </a:spcAft>
        <a:buClr>
          <a:schemeClr val="tx2"/>
        </a:buClr>
        <a:buChar char="•"/>
        <a:defRPr sz="2000">
          <a:solidFill>
            <a:schemeClr val="tx1"/>
          </a:solidFill>
          <a:latin typeface="+mn-lt"/>
          <a:cs typeface="+mn-cs"/>
        </a:defRPr>
      </a:lvl8pPr>
      <a:lvl9pPr marL="3886200" indent="-228600" algn="l" rtl="0" fontAlgn="base">
        <a:spcBef>
          <a:spcPct val="20000"/>
        </a:spcBef>
        <a:spcAft>
          <a:spcPct val="0"/>
        </a:spcAft>
        <a:buClr>
          <a:schemeClr val="tx2"/>
        </a:buClr>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3" name="Title 1"/>
          <p:cNvSpPr>
            <a:spLocks noGrp="1"/>
          </p:cNvSpPr>
          <p:nvPr>
            <p:ph type="ctrTitle" idx="4294967295"/>
          </p:nvPr>
        </p:nvSpPr>
        <p:spPr>
          <a:xfrm>
            <a:off x="762000" y="304800"/>
            <a:ext cx="7770813" cy="881063"/>
          </a:xfrm>
        </p:spPr>
        <p:txBody>
          <a:bodyPr/>
          <a:lstStyle/>
          <a:p>
            <a:r>
              <a:rPr lang="en-US" sz="4000">
                <a:solidFill>
                  <a:schemeClr val="tx1"/>
                </a:solidFill>
              </a:rPr>
              <a:t>Structured Writing Answers</a:t>
            </a:r>
          </a:p>
        </p:txBody>
      </p:sp>
      <p:sp>
        <p:nvSpPr>
          <p:cNvPr id="3" name="Subtitle 2"/>
          <p:cNvSpPr>
            <a:spLocks noGrp="1"/>
          </p:cNvSpPr>
          <p:nvPr>
            <p:ph type="subTitle" idx="4294967295"/>
          </p:nvPr>
        </p:nvSpPr>
        <p:spPr>
          <a:xfrm>
            <a:off x="1447800" y="1219200"/>
            <a:ext cx="6400800" cy="4572000"/>
          </a:xfrm>
          <a:solidFill>
            <a:srgbClr val="7030A0"/>
          </a:solidFill>
        </p:spPr>
        <p:txBody>
          <a:bodyPr>
            <a:normAutofit/>
          </a:bodyPr>
          <a:lstStyle/>
          <a:p>
            <a:pPr>
              <a:lnSpc>
                <a:spcPct val="90000"/>
              </a:lnSpc>
              <a:buFont typeface="Arial" charset="0"/>
              <a:buAutoNum type="arabicPeriod"/>
            </a:pPr>
            <a:r>
              <a:rPr lang="en-US" sz="1700" dirty="0">
                <a:effectLst>
                  <a:outerShdw blurRad="38100" dist="38100" dir="2700000" algn="tl">
                    <a:srgbClr val="000000"/>
                  </a:outerShdw>
                </a:effectLst>
              </a:rPr>
              <a:t>The purpose of a </a:t>
            </a:r>
            <a:r>
              <a:rPr lang="en-US" sz="1700" b="1" dirty="0">
                <a:effectLst>
                  <a:outerShdw blurRad="38100" dist="38100" dir="2700000" algn="tl">
                    <a:srgbClr val="000000"/>
                  </a:outerShdw>
                </a:effectLst>
              </a:rPr>
              <a:t>topic sentence</a:t>
            </a:r>
            <a:r>
              <a:rPr lang="en-US" sz="1700" dirty="0">
                <a:effectLst>
                  <a:outerShdw blurRad="38100" dist="38100" dir="2700000" algn="tl">
                    <a:srgbClr val="000000"/>
                  </a:outerShdw>
                </a:effectLst>
              </a:rPr>
              <a:t> is to tell the reader what your paragraph will include. </a:t>
            </a:r>
          </a:p>
          <a:p>
            <a:pPr>
              <a:lnSpc>
                <a:spcPct val="90000"/>
              </a:lnSpc>
              <a:buFont typeface="Arial" charset="0"/>
              <a:buAutoNum type="arabicPeriod"/>
            </a:pPr>
            <a:r>
              <a:rPr lang="en-US" sz="1700" b="1" dirty="0">
                <a:effectLst>
                  <a:outerShdw blurRad="38100" dist="38100" dir="2700000" algn="tl">
                    <a:srgbClr val="000000"/>
                  </a:outerShdw>
                </a:effectLst>
              </a:rPr>
              <a:t>CD</a:t>
            </a:r>
            <a:r>
              <a:rPr lang="en-US" sz="1700" dirty="0">
                <a:effectLst>
                  <a:outerShdw blurRad="38100" dist="38100" dir="2700000" algn="tl">
                    <a:srgbClr val="000000"/>
                  </a:outerShdw>
                </a:effectLst>
              </a:rPr>
              <a:t>=Concrete Detail</a:t>
            </a:r>
          </a:p>
          <a:p>
            <a:pPr>
              <a:lnSpc>
                <a:spcPct val="90000"/>
              </a:lnSpc>
              <a:buFont typeface="Arial" charset="0"/>
              <a:buAutoNum type="arabicPeriod"/>
            </a:pPr>
            <a:r>
              <a:rPr lang="en-US" sz="1700" dirty="0">
                <a:effectLst>
                  <a:outerShdw blurRad="38100" dist="38100" dir="2700000" algn="tl">
                    <a:srgbClr val="000000"/>
                  </a:outerShdw>
                </a:effectLst>
              </a:rPr>
              <a:t>Concrete Detail: paraphrased or quoted sentences, the “facts,” specific details for which a page number can be cited.</a:t>
            </a:r>
          </a:p>
          <a:p>
            <a:pPr>
              <a:lnSpc>
                <a:spcPct val="90000"/>
              </a:lnSpc>
              <a:buFont typeface="Arial" charset="0"/>
              <a:buAutoNum type="arabicPeriod"/>
            </a:pPr>
            <a:r>
              <a:rPr lang="en-US" sz="1700" b="1" dirty="0">
                <a:effectLst>
                  <a:outerShdw blurRad="38100" dist="38100" dir="2700000" algn="tl">
                    <a:srgbClr val="000000"/>
                  </a:outerShdw>
                </a:effectLst>
              </a:rPr>
              <a:t>CM</a:t>
            </a:r>
            <a:r>
              <a:rPr lang="en-US" sz="1700" dirty="0">
                <a:effectLst>
                  <a:outerShdw blurRad="38100" dist="38100" dir="2700000" algn="tl">
                    <a:srgbClr val="000000"/>
                  </a:outerShdw>
                </a:effectLst>
              </a:rPr>
              <a:t>=Commentary</a:t>
            </a:r>
          </a:p>
          <a:p>
            <a:pPr>
              <a:lnSpc>
                <a:spcPct val="90000"/>
              </a:lnSpc>
              <a:buFont typeface="Arial" charset="0"/>
              <a:buAutoNum type="arabicPeriod"/>
            </a:pPr>
            <a:r>
              <a:rPr lang="en-US" sz="1700" dirty="0">
                <a:effectLst>
                  <a:outerShdw blurRad="38100" dist="38100" dir="2700000" algn="tl">
                    <a:srgbClr val="000000"/>
                  </a:outerShdw>
                </a:effectLst>
              </a:rPr>
              <a:t>Commentary: It guides the reader to understand how the chosen CD supports/proves a thesis or topic sentence. </a:t>
            </a:r>
          </a:p>
          <a:p>
            <a:pPr>
              <a:lnSpc>
                <a:spcPct val="90000"/>
              </a:lnSpc>
              <a:buFontTx/>
              <a:buNone/>
            </a:pPr>
            <a:r>
              <a:rPr lang="en-US" sz="1700" i="1" dirty="0">
                <a:effectLst>
                  <a:outerShdw blurRad="38100" dist="38100" dir="2700000" algn="tl">
                    <a:srgbClr val="000000"/>
                  </a:outerShdw>
                </a:effectLst>
              </a:rPr>
              <a:t>	~Interpretation, analysis, insight, evaluation, thought, opinion, criticism, assessment.</a:t>
            </a:r>
          </a:p>
          <a:p>
            <a:pPr>
              <a:lnSpc>
                <a:spcPct val="90000"/>
              </a:lnSpc>
              <a:buFontTx/>
              <a:buNone/>
            </a:pPr>
            <a:r>
              <a:rPr lang="en-US" sz="1700" dirty="0">
                <a:effectLst>
                  <a:outerShdw blurRad="38100" dist="38100" dir="2700000" algn="tl">
                    <a:srgbClr val="000000"/>
                  </a:outerShdw>
                </a:effectLst>
              </a:rPr>
              <a:t>6</a:t>
            </a:r>
            <a:r>
              <a:rPr lang="en-US" sz="1700" i="1" dirty="0">
                <a:effectLst>
                  <a:outerShdw blurRad="38100" dist="38100" dir="2700000" algn="tl">
                    <a:srgbClr val="000000"/>
                  </a:outerShdw>
                </a:effectLst>
              </a:rPr>
              <a:t>.     </a:t>
            </a:r>
            <a:r>
              <a:rPr lang="en-US" sz="1700" dirty="0">
                <a:effectLst>
                  <a:outerShdw blurRad="38100" dist="38100" dir="2700000" algn="tl">
                    <a:srgbClr val="000000"/>
                  </a:outerShdw>
                </a:effectLst>
              </a:rPr>
              <a:t>A </a:t>
            </a:r>
            <a:r>
              <a:rPr lang="en-US" sz="1700" b="1" dirty="0">
                <a:effectLst>
                  <a:outerShdw blurRad="38100" dist="38100" dir="2700000" algn="tl">
                    <a:srgbClr val="000000"/>
                  </a:outerShdw>
                </a:effectLst>
              </a:rPr>
              <a:t>chunk </a:t>
            </a:r>
            <a:r>
              <a:rPr lang="en-US" sz="1700" dirty="0">
                <a:effectLst>
                  <a:outerShdw blurRad="38100" dist="38100" dir="2700000" algn="tl">
                    <a:srgbClr val="000000"/>
                  </a:outerShdw>
                </a:effectLst>
              </a:rPr>
              <a:t>is a properly cited (</a:t>
            </a:r>
            <a:r>
              <a:rPr lang="en-US" sz="1700" b="1" dirty="0">
                <a:effectLst>
                  <a:outerShdw blurRad="38100" dist="38100" dir="2700000" algn="tl">
                    <a:srgbClr val="000000"/>
                  </a:outerShdw>
                </a:effectLst>
              </a:rPr>
              <a:t>MLA Format</a:t>
            </a:r>
            <a:r>
              <a:rPr lang="en-US" sz="1700" dirty="0">
                <a:effectLst>
                  <a:outerShdw blurRad="38100" dist="38100" dir="2700000" algn="tl">
                    <a:srgbClr val="000000"/>
                  </a:outerShdw>
                </a:effectLst>
              </a:rPr>
              <a:t>) CD accompanied by at least two CM. (1TS 1CD 2CM).</a:t>
            </a:r>
          </a:p>
          <a:p>
            <a:pPr>
              <a:lnSpc>
                <a:spcPct val="90000"/>
              </a:lnSpc>
            </a:pPr>
            <a:r>
              <a:rPr lang="en-US" sz="1700" dirty="0" smtClean="0">
                <a:effectLst>
                  <a:outerShdw blurRad="38100" dist="38100" dir="2700000" algn="tl">
                    <a:srgbClr val="000000"/>
                  </a:outerShdw>
                </a:effectLst>
              </a:rPr>
              <a:t>~The </a:t>
            </a:r>
            <a:r>
              <a:rPr lang="en-US" sz="1700" dirty="0">
                <a:effectLst>
                  <a:outerShdw blurRad="38100" dist="38100" dir="2700000" algn="tl">
                    <a:srgbClr val="000000"/>
                  </a:outerShdw>
                </a:effectLst>
              </a:rPr>
              <a:t>chunk has a lead-in that smoothly incorporates the chosen CD into the writer’s own writing. </a:t>
            </a:r>
          </a:p>
          <a:p>
            <a:pPr>
              <a:lnSpc>
                <a:spcPct val="90000"/>
              </a:lnSpc>
            </a:pPr>
            <a:r>
              <a:rPr lang="en-US" sz="1700" dirty="0" smtClean="0">
                <a:effectLst>
                  <a:outerShdw blurRad="38100" dist="38100" dir="2700000" algn="tl">
                    <a:srgbClr val="000000"/>
                  </a:outerShdw>
                </a:effectLst>
              </a:rPr>
              <a:t>~The </a:t>
            </a:r>
            <a:r>
              <a:rPr lang="en-US" sz="1700" dirty="0">
                <a:effectLst>
                  <a:outerShdw blurRad="38100" dist="38100" dir="2700000" algn="tl">
                    <a:srgbClr val="000000"/>
                  </a:outerShdw>
                </a:effectLst>
              </a:rPr>
              <a:t>chunk is written in present tense and avoids 1</a:t>
            </a:r>
            <a:r>
              <a:rPr lang="en-US" sz="1700" baseline="30000" dirty="0">
                <a:effectLst>
                  <a:outerShdw blurRad="38100" dist="38100" dir="2700000" algn="tl">
                    <a:srgbClr val="000000"/>
                  </a:outerShdw>
                </a:effectLst>
              </a:rPr>
              <a:t>st</a:t>
            </a:r>
            <a:r>
              <a:rPr lang="en-US" sz="1700" dirty="0">
                <a:effectLst>
                  <a:outerShdw blurRad="38100" dist="38100" dir="2700000" algn="tl">
                    <a:srgbClr val="000000"/>
                  </a:outerShdw>
                </a:effectLst>
              </a:rPr>
              <a:t> and 2</a:t>
            </a:r>
            <a:r>
              <a:rPr lang="en-US" sz="1700" baseline="30000" dirty="0">
                <a:effectLst>
                  <a:outerShdw blurRad="38100" dist="38100" dir="2700000" algn="tl">
                    <a:srgbClr val="000000"/>
                  </a:outerShdw>
                </a:effectLst>
              </a:rPr>
              <a:t>nd</a:t>
            </a:r>
            <a:r>
              <a:rPr lang="en-US" sz="1700" dirty="0">
                <a:effectLst>
                  <a:outerShdw blurRad="38100" dist="38100" dir="2700000" algn="tl">
                    <a:srgbClr val="000000"/>
                  </a:outerShdw>
                </a:effectLst>
              </a:rPr>
              <a:t> person.</a:t>
            </a:r>
          </a:p>
          <a:p>
            <a:pPr>
              <a:lnSpc>
                <a:spcPct val="90000"/>
              </a:lnSpc>
              <a:buFontTx/>
              <a:buNone/>
            </a:pPr>
            <a:endParaRPr lang="en-US" sz="3000" dirty="0">
              <a:effectLst>
                <a:outerShdw blurRad="38100" dist="38100" dir="2700000" algn="tl">
                  <a:srgbClr val="000000"/>
                </a:outerShdw>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152400"/>
            <a:ext cx="8229600" cy="5973763"/>
          </a:xfrm>
        </p:spPr>
        <p:txBody>
          <a:bodyPr/>
          <a:lstStyle/>
          <a:p>
            <a:pPr>
              <a:buFontTx/>
              <a:buNone/>
            </a:pPr>
            <a:r>
              <a:rPr lang="en-US" sz="1800"/>
              <a:t>7. Two common types of chunks are: 1+2 and 2+1</a:t>
            </a:r>
          </a:p>
          <a:p>
            <a:pPr>
              <a:buFontTx/>
              <a:buNone/>
            </a:pPr>
            <a:endParaRPr lang="en-US" sz="1800"/>
          </a:p>
          <a:p>
            <a:pPr algn="ctr">
              <a:buFontTx/>
              <a:buNone/>
            </a:pPr>
            <a:r>
              <a:rPr lang="en-US" sz="1800"/>
              <a:t>1+2 Chunk</a:t>
            </a:r>
          </a:p>
          <a:p>
            <a:pPr>
              <a:buFontTx/>
              <a:buNone/>
            </a:pPr>
            <a:r>
              <a:rPr lang="en-US" altLang="ja-JP" sz="1600" b="1">
                <a:ea typeface="ＭＳ Ｐゴシック" charset="-128"/>
              </a:rPr>
              <a:t>	One of my greatest strengths as a student is that I persevere when I come up against a difficult challenge.</a:t>
            </a:r>
            <a:r>
              <a:rPr lang="en-US" altLang="ja-JP" sz="1600">
                <a:ea typeface="ＭＳ Ｐゴシック" charset="-128"/>
              </a:rPr>
              <a:t>  </a:t>
            </a:r>
            <a:r>
              <a:rPr lang="en-US" altLang="ja-JP" sz="1600">
                <a:solidFill>
                  <a:srgbClr val="50BC6C"/>
                </a:solidFill>
                <a:ea typeface="ＭＳ Ｐゴシック" charset="-128"/>
              </a:rPr>
              <a:t>One situation where I showed this perseverance was in my Language Arts class last year.  Mr. Jones assigned a synthesis essay where we had to use three sources to support a position on whether GMO foods should be required by law to be labeled.</a:t>
            </a:r>
            <a:r>
              <a:rPr lang="en-US" altLang="ja-JP" sz="1600">
                <a:ea typeface="ＭＳ Ｐゴシック" charset="-128"/>
              </a:rPr>
              <a:t>  </a:t>
            </a:r>
            <a:r>
              <a:rPr lang="en-US" altLang="ja-JP" sz="1600">
                <a:solidFill>
                  <a:srgbClr val="FF0000"/>
                </a:solidFill>
                <a:ea typeface="ＭＳ Ｐゴシック" charset="-128"/>
              </a:rPr>
              <a:t>It was very difficult for me because the sources we had to choose from were hard for me to understand and because I had never written a synthesis essay before. So, instead of giving up, I re-read the articles, I took notes on them, and I paid really close attention to the teacher when we talked about the articles in class.  After that, I came in for help before school so the teacher could help me work on my outline.  As it turned out, I wrote a pretty good paper, and my final grade on it was a B.  I never would have earned a grade that high without persevering through the challenges of that assignment.</a:t>
            </a:r>
          </a:p>
          <a:p>
            <a:pPr>
              <a:buFontTx/>
              <a:buNone/>
            </a:pPr>
            <a:endParaRPr lang="en-US" altLang="ja-JP" sz="1600">
              <a:solidFill>
                <a:srgbClr val="FF0000"/>
              </a:solidFill>
              <a:ea typeface="ＭＳ Ｐゴシック" charset="-128"/>
            </a:endParaRPr>
          </a:p>
          <a:p>
            <a:pPr>
              <a:buFontTx/>
              <a:buNone/>
            </a:pPr>
            <a:endParaRPr lang="en-US" altLang="ja-JP" sz="1600">
              <a:solidFill>
                <a:srgbClr val="FF0000"/>
              </a:solidFill>
              <a:ea typeface="ＭＳ Ｐゴシック" charset="-128"/>
            </a:endParaRPr>
          </a:p>
          <a:p>
            <a:pPr>
              <a:buFontTx/>
              <a:buNone/>
            </a:pPr>
            <a:endParaRPr lang="en-US" altLang="ja-JP" sz="1600">
              <a:solidFill>
                <a:srgbClr val="FF0000"/>
              </a:solidFill>
              <a:ea typeface="ＭＳ Ｐゴシック" charset="-128"/>
            </a:endParaRPr>
          </a:p>
          <a:p>
            <a:pPr>
              <a:buFontTx/>
              <a:buNone/>
            </a:pPr>
            <a:endParaRPr lang="en-US" altLang="ja-JP" sz="1600">
              <a:solidFill>
                <a:srgbClr val="FF0000"/>
              </a:solidFill>
              <a:ea typeface="ＭＳ Ｐゴシック" charset="-128"/>
            </a:endParaRPr>
          </a:p>
          <a:p>
            <a:pPr>
              <a:buFontTx/>
              <a:buNone/>
            </a:pPr>
            <a:endParaRPr lang="en-US" sz="1600">
              <a:solidFill>
                <a:srgbClr val="FF0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type="body" idx="1"/>
          </p:nvPr>
        </p:nvSpPr>
        <p:spPr>
          <a:xfrm>
            <a:off x="381000" y="152400"/>
            <a:ext cx="8229600" cy="6324600"/>
          </a:xfrm>
        </p:spPr>
        <p:txBody>
          <a:bodyPr/>
          <a:lstStyle/>
          <a:p>
            <a:pPr>
              <a:lnSpc>
                <a:spcPct val="80000"/>
              </a:lnSpc>
            </a:pPr>
            <a:endParaRPr lang="en-US" altLang="ja-JP" sz="1600" b="1" dirty="0">
              <a:ea typeface="ＭＳ Ｐゴシック" charset="-128"/>
            </a:endParaRPr>
          </a:p>
          <a:p>
            <a:pPr algn="ctr">
              <a:lnSpc>
                <a:spcPct val="80000"/>
              </a:lnSpc>
              <a:buFontTx/>
              <a:buNone/>
            </a:pPr>
            <a:r>
              <a:rPr lang="en-US" altLang="ja-JP" sz="1600" b="1" dirty="0">
                <a:ea typeface="ＭＳ Ｐゴシック" charset="-128"/>
              </a:rPr>
              <a:t>2 + 1 Chunk</a:t>
            </a:r>
          </a:p>
          <a:p>
            <a:pPr>
              <a:lnSpc>
                <a:spcPct val="80000"/>
              </a:lnSpc>
            </a:pPr>
            <a:r>
              <a:rPr lang="en-US" altLang="ja-JP" sz="1600" b="1" dirty="0">
                <a:ea typeface="ＭＳ Ｐゴシック" charset="-128"/>
              </a:rPr>
              <a:t>One of my greatest strengths as a student is that I persevere when I come up against a difficult challenge.</a:t>
            </a:r>
            <a:r>
              <a:rPr lang="en-US" altLang="ja-JP" sz="1600" dirty="0">
                <a:ea typeface="ＭＳ Ｐゴシック" charset="-128"/>
              </a:rPr>
              <a:t>  </a:t>
            </a:r>
            <a:r>
              <a:rPr lang="en-US" altLang="ja-JP" sz="1600" dirty="0">
                <a:solidFill>
                  <a:srgbClr val="92D050"/>
                </a:solidFill>
                <a:ea typeface="ＭＳ Ｐゴシック" charset="-128"/>
              </a:rPr>
              <a:t>One situation where I showed this perseverance was in my Language Arts class last year.  Mr. Jones assigned a synthesis essay where we had to use three sources to support a position on whether GMO foods should be required by law to be labeled.  Another challenging assignment I had to complete last year was in my science class where we had to take a test on photosynthesis, a </a:t>
            </a:r>
            <a:r>
              <a:rPr lang="en-US" altLang="ja-JP" sz="1600" dirty="0" smtClean="0">
                <a:solidFill>
                  <a:srgbClr val="92D050"/>
                </a:solidFill>
                <a:ea typeface="ＭＳ Ｐゴシック" charset="-128"/>
              </a:rPr>
              <a:t>complicated </a:t>
            </a:r>
            <a:r>
              <a:rPr lang="en-US" altLang="ja-JP" sz="1600" dirty="0">
                <a:solidFill>
                  <a:srgbClr val="92D050"/>
                </a:solidFill>
                <a:ea typeface="ＭＳ Ｐゴシック" charset="-128"/>
              </a:rPr>
              <a:t>process plants use to create energy from light.</a:t>
            </a:r>
            <a:r>
              <a:rPr lang="en-US" altLang="ja-JP" sz="1600" dirty="0">
                <a:ea typeface="ＭＳ Ｐゴシック" charset="-128"/>
              </a:rPr>
              <a:t>  </a:t>
            </a:r>
            <a:r>
              <a:rPr lang="en-US" altLang="ja-JP" sz="1600" dirty="0">
                <a:solidFill>
                  <a:schemeClr val="bg1">
                    <a:lumMod val="20000"/>
                    <a:lumOff val="80000"/>
                  </a:schemeClr>
                </a:solidFill>
                <a:ea typeface="ＭＳ Ｐゴシック" charset="-128"/>
              </a:rPr>
              <a:t>Both assignments were difficult for me because it is hard for me to read challenging material. </a:t>
            </a:r>
            <a:r>
              <a:rPr lang="en-US" altLang="ja-JP" sz="1600" dirty="0">
                <a:ea typeface="ＭＳ Ｐゴシック" charset="-128"/>
              </a:rPr>
              <a:t> </a:t>
            </a:r>
            <a:r>
              <a:rPr lang="en-US" altLang="ja-JP" sz="1600" dirty="0">
                <a:solidFill>
                  <a:srgbClr val="FF0000"/>
                </a:solidFill>
                <a:ea typeface="ＭＳ Ｐゴシック" charset="-128"/>
              </a:rPr>
              <a:t>The articles we had to read on GMO foods used many long words with technical definitions, and my science book uses advanced vocabulary and complicated sentences.  But instead of giving up, I used the reading strategies my ninth grade language arts teacher taught me.  As I read I take notes on key ideas, I look up difficult words in the dictionary, I ask questions about the material to keep my mind engaged in the ideas, and I make sure to re-read the material several times over the course of two or three days.  </a:t>
            </a:r>
            <a:r>
              <a:rPr lang="en-US" altLang="ja-JP" sz="1600" b="1" dirty="0">
                <a:ea typeface="ＭＳ Ｐゴシック" charset="-128"/>
              </a:rPr>
              <a:t>Neither assignment was easy for me, but with a lot of hard work and using the skills I have learned in school, I was able to do well on the GMO and the photosynthesis test.</a:t>
            </a:r>
            <a:endParaRPr lang="en-US" sz="1600" b="1"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Content Placeholder 2"/>
          <p:cNvSpPr>
            <a:spLocks noGrp="1"/>
          </p:cNvSpPr>
          <p:nvPr>
            <p:ph idx="4294967295"/>
          </p:nvPr>
        </p:nvSpPr>
        <p:spPr>
          <a:xfrm>
            <a:off x="381000" y="228600"/>
            <a:ext cx="8305800" cy="5486400"/>
          </a:xfrm>
          <a:solidFill>
            <a:srgbClr val="7030A0"/>
          </a:solidFill>
        </p:spPr>
        <p:txBody>
          <a:bodyPr/>
          <a:lstStyle/>
          <a:p>
            <a:pPr marL="0" indent="0">
              <a:buFontTx/>
              <a:buNone/>
            </a:pPr>
            <a:r>
              <a:rPr lang="en-US" sz="1800" dirty="0"/>
              <a:t>8. </a:t>
            </a:r>
            <a:r>
              <a:rPr lang="en-US" sz="1800" b="1" dirty="0"/>
              <a:t>CS</a:t>
            </a:r>
            <a:r>
              <a:rPr lang="en-US" sz="1800" dirty="0"/>
              <a:t>=concluding sentence/statement </a:t>
            </a:r>
            <a:r>
              <a:rPr lang="en-US" sz="1800" dirty="0" smtClean="0"/>
              <a:t>.</a:t>
            </a:r>
          </a:p>
          <a:p>
            <a:pPr marL="0" indent="0">
              <a:buFontTx/>
              <a:buNone/>
            </a:pPr>
            <a:endParaRPr lang="en-US" sz="1800" dirty="0" smtClean="0"/>
          </a:p>
          <a:p>
            <a:pPr marL="0" indent="0">
              <a:buFontTx/>
              <a:buNone/>
            </a:pPr>
            <a:r>
              <a:rPr lang="en-US" sz="1800" dirty="0" smtClean="0"/>
              <a:t>9</a:t>
            </a:r>
            <a:r>
              <a:rPr lang="en-US" sz="1800" dirty="0"/>
              <a:t>. The </a:t>
            </a:r>
            <a:r>
              <a:rPr lang="en-US" sz="1800" b="1" dirty="0"/>
              <a:t>purpose of a CS</a:t>
            </a:r>
            <a:r>
              <a:rPr lang="en-US" sz="1800" dirty="0"/>
              <a:t> is to restate the thesis in different wording by relating what was written (your CDs and CMs) back to the topic sentence. Does not introduce new information</a:t>
            </a:r>
            <a:r>
              <a:rPr lang="en-US" sz="1800" dirty="0" smtClean="0"/>
              <a:t>.</a:t>
            </a:r>
          </a:p>
          <a:p>
            <a:pPr marL="0" indent="0">
              <a:buFontTx/>
              <a:buNone/>
            </a:pPr>
            <a:endParaRPr lang="en-US" sz="1800" dirty="0"/>
          </a:p>
          <a:p>
            <a:pPr marL="0" indent="0">
              <a:buNone/>
            </a:pPr>
            <a:r>
              <a:rPr lang="en-US" sz="1800" dirty="0" smtClean="0"/>
              <a:t>10</a:t>
            </a:r>
            <a:r>
              <a:rPr lang="en-US" sz="1800" dirty="0"/>
              <a:t>. To </a:t>
            </a:r>
            <a:r>
              <a:rPr lang="en-US" sz="1800" b="1" dirty="0"/>
              <a:t>“weave”</a:t>
            </a:r>
            <a:r>
              <a:rPr lang="en-US" sz="1800" dirty="0"/>
              <a:t>  CD and CM </a:t>
            </a:r>
            <a:r>
              <a:rPr lang="en-US" sz="1800" dirty="0" smtClean="0"/>
              <a:t>--</a:t>
            </a:r>
            <a:r>
              <a:rPr lang="en-US" sz="1800" dirty="0"/>
              <a:t>similar to authentic transitions in that they tie the CD and CM </a:t>
            </a:r>
            <a:r>
              <a:rPr lang="en-US" sz="1800" dirty="0" smtClean="0"/>
              <a:t>together </a:t>
            </a:r>
            <a:r>
              <a:rPr lang="en-US" sz="1800" dirty="0"/>
              <a:t>effectively, almost like a “smooth” transition from the CDs to the CMs. </a:t>
            </a:r>
            <a:r>
              <a:rPr lang="en-US" sz="1800" dirty="0" smtClean="0"/>
              <a:t>The </a:t>
            </a:r>
            <a:r>
              <a:rPr lang="en-US" sz="1800" dirty="0"/>
              <a:t>weaving occurs when you bring in some of your CD and its purpose into the beginning of your first CM. </a:t>
            </a:r>
            <a:r>
              <a:rPr lang="en-US" sz="1800" dirty="0" smtClean="0"/>
              <a:t>Think </a:t>
            </a:r>
            <a:r>
              <a:rPr lang="en-US" sz="1800" dirty="0"/>
              <a:t>of it as CM1 = this shows </a:t>
            </a:r>
            <a:r>
              <a:rPr lang="en-US" sz="1800" dirty="0" smtClean="0"/>
              <a:t>that… </a:t>
            </a:r>
            <a:r>
              <a:rPr lang="en-US" sz="1800" dirty="0"/>
              <a:t>and then point out what the quote says and how it says it for a </a:t>
            </a:r>
            <a:r>
              <a:rPr lang="en-US" sz="1800" dirty="0" smtClean="0"/>
              <a:t>purpose.</a:t>
            </a:r>
            <a:r>
              <a:rPr lang="en-US" sz="1800" dirty="0" smtClean="0"/>
              <a:t> </a:t>
            </a:r>
          </a:p>
          <a:p>
            <a:pPr marL="0" indent="0">
              <a:buNone/>
            </a:pPr>
            <a:endParaRPr lang="en-US" sz="1800" dirty="0"/>
          </a:p>
          <a:p>
            <a:pPr marL="0" indent="0">
              <a:buNone/>
            </a:pPr>
            <a:r>
              <a:rPr lang="en-US" sz="1800" dirty="0" smtClean="0"/>
              <a:t>11. </a:t>
            </a:r>
            <a:r>
              <a:rPr lang="en-US" sz="1800" b="1" dirty="0" smtClean="0"/>
              <a:t>“Authentic</a:t>
            </a:r>
            <a:r>
              <a:rPr lang="en-US" sz="1800" b="1" dirty="0"/>
              <a:t>” transitions</a:t>
            </a:r>
            <a:r>
              <a:rPr lang="en-US" sz="1800" dirty="0"/>
              <a:t> can connect paragraphs effortlessly and turn disconnected writing into a unified whole. </a:t>
            </a:r>
            <a:r>
              <a:rPr lang="en-US" sz="1800" dirty="0" smtClean="0"/>
              <a:t>Y</a:t>
            </a:r>
            <a:r>
              <a:rPr lang="en-US" sz="1800" dirty="0" smtClean="0"/>
              <a:t>our </a:t>
            </a:r>
            <a:r>
              <a:rPr lang="en-US" sz="1800" dirty="0"/>
              <a:t>transitions </a:t>
            </a:r>
            <a:r>
              <a:rPr lang="en-US" sz="1800" dirty="0" smtClean="0"/>
              <a:t>should sound </a:t>
            </a:r>
            <a:r>
              <a:rPr lang="en-US" sz="1800" dirty="0"/>
              <a:t>smooth and </a:t>
            </a:r>
            <a:r>
              <a:rPr lang="en-US" sz="1800" dirty="0" smtClean="0"/>
              <a:t>“</a:t>
            </a:r>
            <a:r>
              <a:rPr lang="en-US" sz="1800" dirty="0"/>
              <a:t>conversational” or literally authentic  e</a:t>
            </a:r>
            <a:r>
              <a:rPr lang="en-US" sz="1800" dirty="0" smtClean="0"/>
              <a:t>.g. </a:t>
            </a:r>
            <a:r>
              <a:rPr lang="en-US" sz="1800" dirty="0"/>
              <a:t>NOT like this “First, the author discusses Puritans…. In addition, the author also discusses Native </a:t>
            </a:r>
            <a:r>
              <a:rPr lang="en-US" sz="1800" dirty="0" smtClean="0"/>
              <a:t>Americans”</a:t>
            </a:r>
          </a:p>
          <a:p>
            <a:pPr marL="0" indent="0">
              <a:buFontTx/>
              <a:buNone/>
            </a:pPr>
            <a:r>
              <a:rPr lang="en-US" sz="1800" dirty="0" smtClean="0">
                <a:solidFill>
                  <a:schemeClr val="bg1"/>
                </a:solidFill>
              </a:rPr>
              <a:t>.</a:t>
            </a:r>
            <a:endParaRPr lang="en-US" sz="1800" dirty="0">
              <a:solidFill>
                <a:schemeClr val="bg1"/>
              </a:solidFill>
            </a:endParaRPr>
          </a:p>
          <a:p>
            <a:pPr marL="0" indent="0">
              <a:buFontTx/>
              <a:buNone/>
            </a:pPr>
            <a:r>
              <a:rPr lang="en-US" sz="1800" dirty="0">
                <a:solidFill>
                  <a:schemeClr val="bg1"/>
                </a:solidFill>
              </a:rPr>
              <a:t>	</a:t>
            </a:r>
          </a:p>
          <a:p>
            <a:pPr marL="0" indent="0"/>
            <a:endParaRPr lang="en-US" dirty="0"/>
          </a:p>
          <a:p>
            <a:pPr marL="0" indent="0">
              <a:buFontTx/>
              <a:buNone/>
            </a:pPr>
            <a:endParaRPr lang="en-US" sz="18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6248400" cy="3416320"/>
          </a:xfrm>
          <a:prstGeom prst="rect">
            <a:avLst/>
          </a:prstGeom>
        </p:spPr>
        <p:txBody>
          <a:bodyPr wrap="square">
            <a:spAutoFit/>
          </a:bodyPr>
          <a:lstStyle/>
          <a:p>
            <a:pPr marL="342900" indent="-342900">
              <a:buAutoNum type="arabicPeriod" startAt="12"/>
            </a:pPr>
            <a:r>
              <a:rPr lang="en-US" dirty="0" smtClean="0"/>
              <a:t>A </a:t>
            </a:r>
            <a:r>
              <a:rPr lang="en-US" b="1" dirty="0"/>
              <a:t>“lead-in”</a:t>
            </a:r>
            <a:r>
              <a:rPr lang="en-US" dirty="0"/>
              <a:t> --Embedding or your lead into your quote</a:t>
            </a:r>
            <a:br>
              <a:rPr lang="en-US" dirty="0"/>
            </a:br>
            <a:r>
              <a:rPr lang="en-US" dirty="0"/>
              <a:t>-Should always flow smoothly from your words to the author’s words</a:t>
            </a:r>
            <a:br>
              <a:rPr lang="en-US" dirty="0"/>
            </a:br>
            <a:r>
              <a:rPr lang="en-US" dirty="0"/>
              <a:t>-Doesn’t need to change first person to third person in the quote, but you do need to set up who is speaking if “I” is used </a:t>
            </a:r>
            <a:r>
              <a:rPr lang="en-US" dirty="0" smtClean="0"/>
              <a:t>(e.g. </a:t>
            </a:r>
            <a:r>
              <a:rPr lang="en-US" dirty="0"/>
              <a:t>In Shelley’s poem, the speaker reveals that Ozymandias was a king who often thought to himself, “I am the king of kings” (9</a:t>
            </a:r>
            <a:r>
              <a:rPr lang="en-US" dirty="0" smtClean="0"/>
              <a:t>).</a:t>
            </a:r>
          </a:p>
          <a:p>
            <a:r>
              <a:rPr lang="en-US" dirty="0" smtClean="0"/>
              <a:t>      -Should help set up the quote so that the audience                         	knows why the quote is relevant. </a:t>
            </a:r>
          </a:p>
          <a:p>
            <a:r>
              <a:rPr lang="en-US" dirty="0" smtClean="0"/>
              <a:t>      -Tenses should be consistent between the lead-in and 	the quote.</a:t>
            </a:r>
          </a:p>
        </p:txBody>
      </p:sp>
    </p:spTree>
    <p:extLst>
      <p:ext uri="{BB962C8B-B14F-4D97-AF65-F5344CB8AC3E}">
        <p14:creationId xmlns:p14="http://schemas.microsoft.com/office/powerpoint/2010/main" val="37209812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533400" y="914400"/>
            <a:ext cx="8229600" cy="4724400"/>
          </a:xfrm>
        </p:spPr>
        <p:txBody>
          <a:bodyPr/>
          <a:lstStyle/>
          <a:p>
            <a:pPr>
              <a:buFontTx/>
              <a:buNone/>
            </a:pPr>
            <a:r>
              <a:rPr lang="en-US" sz="2000" dirty="0"/>
              <a:t>13. </a:t>
            </a:r>
            <a:r>
              <a:rPr lang="en-US" sz="2000" b="1" dirty="0"/>
              <a:t>Embedding a quote</a:t>
            </a:r>
            <a:r>
              <a:rPr lang="en-US" sz="2000" dirty="0"/>
              <a:t>: Quotations must be smoothly woven and embedded into your own writing. </a:t>
            </a:r>
            <a:r>
              <a:rPr lang="en-US" sz="2000" dirty="0" smtClean="0"/>
              <a:t>The </a:t>
            </a:r>
            <a:r>
              <a:rPr lang="en-US" sz="2000" dirty="0"/>
              <a:t>quote is woven into the sentence.</a:t>
            </a:r>
          </a:p>
          <a:p>
            <a:pPr lvl="1"/>
            <a:r>
              <a:rPr lang="en-US" sz="1800" dirty="0"/>
              <a:t>	Like a big bear, “Lennie dabbles his paw in the water” when stopping for a drink (12). </a:t>
            </a:r>
          </a:p>
          <a:p>
            <a:pPr>
              <a:buFontTx/>
              <a:buNone/>
            </a:pPr>
            <a:r>
              <a:rPr lang="en-US" sz="2000" dirty="0"/>
              <a:t>14. The purpose of a </a:t>
            </a:r>
            <a:r>
              <a:rPr lang="en-US" sz="2000" b="1" dirty="0">
                <a:effectLst>
                  <a:outerShdw blurRad="38100" dist="38100" dir="2700000" algn="tl">
                    <a:srgbClr val="000000"/>
                  </a:outerShdw>
                </a:effectLst>
              </a:rPr>
              <a:t>thesis statement</a:t>
            </a:r>
            <a:r>
              <a:rPr lang="en-US" sz="2000" dirty="0"/>
              <a:t> is to tell the reader what the essay is about and give the essay direction. The goals are to organize and develop your argument and make a guide for the reader. A thesis statement should answer a question about the topic you are exploring. </a:t>
            </a:r>
          </a:p>
          <a:p>
            <a:r>
              <a:rPr lang="en-US" sz="2000" dirty="0"/>
              <a:t> 	 </a:t>
            </a:r>
            <a:r>
              <a:rPr lang="en-US" sz="2000" dirty="0" smtClean="0"/>
              <a:t>~A </a:t>
            </a:r>
            <a:r>
              <a:rPr lang="en-US" sz="2000" b="1" dirty="0"/>
              <a:t>topic sentence</a:t>
            </a:r>
            <a:r>
              <a:rPr lang="en-US" sz="2000" dirty="0"/>
              <a:t>, written at the beginning of the paragraph, simply explains what a paragraph is about…not the entire paper. It helps prove the thesis.</a:t>
            </a:r>
          </a:p>
          <a:p>
            <a:endParaRPr lang="en-US" sz="2000" dirty="0"/>
          </a:p>
          <a:p>
            <a:endParaRPr lang="en-US" sz="2000" dirty="0"/>
          </a:p>
          <a:p>
            <a:endParaRPr lang="en-US" sz="20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Assignment</a:t>
            </a:r>
            <a:endParaRPr lang="en-US" dirty="0"/>
          </a:p>
        </p:txBody>
      </p:sp>
      <p:sp>
        <p:nvSpPr>
          <p:cNvPr id="3" name="Content Placeholder 2"/>
          <p:cNvSpPr>
            <a:spLocks noGrp="1"/>
          </p:cNvSpPr>
          <p:nvPr>
            <p:ph idx="1"/>
          </p:nvPr>
        </p:nvSpPr>
        <p:spPr/>
        <p:txBody>
          <a:bodyPr/>
          <a:lstStyle/>
          <a:p>
            <a:r>
              <a:rPr lang="en-US" dirty="0" smtClean="0"/>
              <a:t>1+2 ratio</a:t>
            </a:r>
          </a:p>
          <a:p>
            <a:r>
              <a:rPr lang="en-US" dirty="0" smtClean="0"/>
              <a:t>TS required</a:t>
            </a:r>
          </a:p>
          <a:p>
            <a:r>
              <a:rPr lang="en-US" dirty="0" smtClean="0"/>
              <a:t>CS required</a:t>
            </a:r>
          </a:p>
          <a:p>
            <a:r>
              <a:rPr lang="en-US" dirty="0" smtClean="0"/>
              <a:t>Topic: one of your biggest struggles/weaknesses as a student</a:t>
            </a:r>
            <a:endParaRPr lang="en-US" dirty="0"/>
          </a:p>
        </p:txBody>
      </p:sp>
    </p:spTree>
    <p:extLst>
      <p:ext uri="{BB962C8B-B14F-4D97-AF65-F5344CB8AC3E}">
        <p14:creationId xmlns:p14="http://schemas.microsoft.com/office/powerpoint/2010/main" val="3038672655"/>
      </p:ext>
    </p:extLst>
  </p:cSld>
  <p:clrMapOvr>
    <a:masterClrMapping/>
  </p:clrMapOvr>
</p:sld>
</file>

<file path=ppt/theme/theme1.xml><?xml version="1.0" encoding="utf-8"?>
<a:theme xmlns:a="http://schemas.openxmlformats.org/drawingml/2006/main" name="Mountain Top">
  <a:themeElements>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Mountain Top">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untain Top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Mountain Top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Mountain Top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Mountain Top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Mountain Top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Mountain Top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Mountain Top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Mountain Top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Mountain Top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Mountain Top</Template>
  <TotalTime>243</TotalTime>
  <Words>559</Words>
  <Application>Microsoft Office PowerPoint</Application>
  <PresentationFormat>On-screen Show (4:3)</PresentationFormat>
  <Paragraphs>42</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Mountain Top</vt:lpstr>
      <vt:lpstr>Structured Writing Answers</vt:lpstr>
      <vt:lpstr>PowerPoint Presentation</vt:lpstr>
      <vt:lpstr>PowerPoint Presentation</vt:lpstr>
      <vt:lpstr>PowerPoint Presentation</vt:lpstr>
      <vt:lpstr>PowerPoint Presentation</vt:lpstr>
      <vt:lpstr>PowerPoint Presentation</vt:lpstr>
      <vt:lpstr>Assignment</vt:lpstr>
    </vt:vector>
  </TitlesOfParts>
  <Company>Snoqualmie Valley School District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Structured writing answers</dc:title>
  <dc:creator>Williams, Wendy N</dc:creator>
  <cp:lastModifiedBy>Williams, Wendy N</cp:lastModifiedBy>
  <cp:revision>32</cp:revision>
  <dcterms:created xsi:type="dcterms:W3CDTF">2016-09-02T16:21:02Z</dcterms:created>
  <dcterms:modified xsi:type="dcterms:W3CDTF">2016-09-06T18:41:50Z</dcterms:modified>
</cp:coreProperties>
</file>