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 id="2147483661" r:id="rId4"/>
    <p:sldMasterId id="214748366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Garamond"/>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font" Target="fonts/Garamond-bold.fntdata"/><Relationship Id="rId25" Type="http://schemas.openxmlformats.org/officeDocument/2006/relationships/font" Target="fonts/Garamond-regular.fntdata"/><Relationship Id="rId28" Type="http://schemas.openxmlformats.org/officeDocument/2006/relationships/font" Target="fonts/Garamond-boldItalic.fntdata"/><Relationship Id="rId27" Type="http://schemas.openxmlformats.org/officeDocument/2006/relationships/font" Target="fonts/Garamond-italic.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5" name="Shape 18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2" name="Shape 19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0" name="Shape 2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7" name="Shape 207"/>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ctr" bIns="91425" lIns="91425" rIns="91425" tIns="91425">
            <a:noAutofit/>
          </a:bodyPr>
          <a:lstStyle/>
          <a:p>
            <a:pPr lvl="0">
              <a:spcBef>
                <a:spcPts val="0"/>
              </a:spcBef>
              <a:buNone/>
            </a:pPr>
            <a:r>
              <a:t/>
            </a:r>
            <a:endParaRPr/>
          </a:p>
        </p:txBody>
      </p:sp>
      <p:sp>
        <p:nvSpPr>
          <p:cNvPr id="214" name="Shape 214"/>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ctr" bIns="91425" lIns="91425" rIns="91425" tIns="91425">
            <a:noAutofit/>
          </a:bodyPr>
          <a:lstStyle/>
          <a:p>
            <a:pPr lvl="0">
              <a:spcBef>
                <a:spcPts val="0"/>
              </a:spcBef>
              <a:buNone/>
            </a:pPr>
            <a:r>
              <a:t/>
            </a:r>
            <a:endParaRPr/>
          </a:p>
        </p:txBody>
      </p:sp>
      <p:sp>
        <p:nvSpPr>
          <p:cNvPr id="221" name="Shape 221"/>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ctr" bIns="91425" lIns="91425" rIns="91425" tIns="91425">
            <a:noAutofit/>
          </a:bodyPr>
          <a:lstStyle/>
          <a:p>
            <a:pPr lvl="0">
              <a:spcBef>
                <a:spcPts val="0"/>
              </a:spcBef>
              <a:buNone/>
            </a:pPr>
            <a:r>
              <a:t/>
            </a:r>
            <a:endParaRPr/>
          </a:p>
        </p:txBody>
      </p:sp>
      <p:sp>
        <p:nvSpPr>
          <p:cNvPr id="228" name="Shape 228"/>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34" name="Shape 234"/>
          <p:cNvSpPr txBox="1"/>
          <p:nvPr>
            <p:ph idx="1" type="body"/>
          </p:nvPr>
        </p:nvSpPr>
        <p:spPr>
          <a:xfrm>
            <a:off x="685800" y="4343400"/>
            <a:ext cx="5486400" cy="4114800"/>
          </a:xfrm>
          <a:prstGeom prst="rect">
            <a:avLst/>
          </a:prstGeom>
        </p:spPr>
        <p:txBody>
          <a:bodyPr anchorCtr="0" anchor="ctr" bIns="91425" lIns="91425" rIns="91425" tIns="91425">
            <a:noAutofit/>
          </a:bodyPr>
          <a:lstStyle/>
          <a:p>
            <a:pPr lvl="0">
              <a:spcBef>
                <a:spcPts val="0"/>
              </a:spcBef>
              <a:buNone/>
            </a:pPr>
            <a:r>
              <a:t/>
            </a:r>
            <a:endParaRPr/>
          </a:p>
        </p:txBody>
      </p:sp>
      <p:sp>
        <p:nvSpPr>
          <p:cNvPr id="235" name="Shape 235"/>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7" name="Shape 247"/>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2" name="Shape 12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31" name="Shape 131"/>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
        <p:nvSpPr>
          <p:cNvPr id="148" name="Shape 148"/>
          <p:cNvSpPr txBox="1"/>
          <p:nvPr>
            <p:ph idx="12" type="sldNum"/>
          </p:nvPr>
        </p:nvSpPr>
        <p:spPr>
          <a:xfrm>
            <a:off x="3884612" y="8685211"/>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54" name="Shape 1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5" name="Shape 15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61" name="Shape 1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2" name="Shape 16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69" name="Shape 1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0" name="Shape 17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76" name="Shape 1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7" name="Shape 17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7" name="Shape 17"/>
        <p:cNvGrpSpPr/>
        <p:nvPr/>
      </p:nvGrpSpPr>
      <p:grpSpPr>
        <a:xfrm>
          <a:off x="0" y="0"/>
          <a:ext cx="0" cy="0"/>
          <a:chOff x="0" y="0"/>
          <a:chExt cx="0" cy="0"/>
        </a:xfrm>
      </p:grpSpPr>
      <p:sp>
        <p:nvSpPr>
          <p:cNvPr id="18" name="Shape 18"/>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 name="Shape 19"/>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 name="Shape 20"/>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4" name="Shape 74"/>
        <p:cNvGrpSpPr/>
        <p:nvPr/>
      </p:nvGrpSpPr>
      <p:grpSpPr>
        <a:xfrm>
          <a:off x="0" y="0"/>
          <a:ext cx="0" cy="0"/>
          <a:chOff x="0" y="0"/>
          <a:chExt cx="0" cy="0"/>
        </a:xfrm>
      </p:grpSpPr>
      <p:sp>
        <p:nvSpPr>
          <p:cNvPr id="75" name="Shape 75"/>
          <p:cNvSpPr txBox="1"/>
          <p:nvPr>
            <p:ph type="title"/>
          </p:nvPr>
        </p:nvSpPr>
        <p:spPr>
          <a:xfrm>
            <a:off x="549275" y="2403143"/>
            <a:ext cx="8056562" cy="1362075"/>
          </a:xfrm>
          <a:prstGeom prst="rect">
            <a:avLst/>
          </a:prstGeom>
          <a:noFill/>
          <a:ln>
            <a:noFill/>
          </a:ln>
        </p:spPr>
        <p:txBody>
          <a:bodyPr anchorCtr="0" anchor="b" bIns="91425" lIns="91425" rIns="91425" tIns="91425"/>
          <a:lstStyle>
            <a:lvl1pPr lvl="0" rtl="0" algn="ctr">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 type="body"/>
          </p:nvPr>
        </p:nvSpPr>
        <p:spPr>
          <a:xfrm>
            <a:off x="549275" y="3736005"/>
            <a:ext cx="8056562" cy="1500187"/>
          </a:xfrm>
          <a:prstGeom prst="rect">
            <a:avLst/>
          </a:prstGeom>
          <a:noFill/>
          <a:ln>
            <a:noFill/>
          </a:ln>
        </p:spPr>
        <p:txBody>
          <a:bodyPr anchorCtr="0" anchor="t" bIns="91425" lIns="91425" rIns="91425" tIns="91425"/>
          <a:lstStyle>
            <a:lvl1pPr indent="0" lvl="0" marL="0" rtl="0" algn="ctr">
              <a:spcBef>
                <a:spcPts val="300"/>
              </a:spcBef>
              <a:buClr>
                <a:srgbClr val="888888"/>
              </a:buClr>
              <a:buNone/>
              <a:defRPr/>
            </a:lvl1pPr>
            <a:lvl2pPr indent="0" lvl="1" marL="457200" rtl="0">
              <a:spcBef>
                <a:spcPts val="0"/>
              </a:spcBef>
              <a:buClr>
                <a:srgbClr val="888888"/>
              </a:buClr>
              <a:buNone/>
              <a:defRPr/>
            </a:lvl2pPr>
            <a:lvl3pPr indent="0" lvl="2" marL="914400" rtl="0">
              <a:spcBef>
                <a:spcPts val="0"/>
              </a:spcBef>
              <a:buClr>
                <a:srgbClr val="888888"/>
              </a:buClr>
              <a:buNone/>
              <a:defRPr/>
            </a:lvl3pPr>
            <a:lvl4pPr indent="0" lvl="3" marL="1371600" rtl="0">
              <a:spcBef>
                <a:spcPts val="0"/>
              </a:spcBef>
              <a:buClr>
                <a:srgbClr val="888888"/>
              </a:buClr>
              <a:buNone/>
              <a:defRPr/>
            </a:lvl4pPr>
            <a:lvl5pPr indent="0" lvl="4" marL="1828800" rtl="0">
              <a:spcBef>
                <a:spcPts val="0"/>
              </a:spcBef>
              <a:buClr>
                <a:srgbClr val="888888"/>
              </a:buClr>
              <a:buNone/>
              <a:defRPr/>
            </a:lvl5pPr>
            <a:lvl6pPr indent="0" lvl="5" marL="2286000" rtl="0">
              <a:spcBef>
                <a:spcPts val="0"/>
              </a:spcBef>
              <a:buClr>
                <a:srgbClr val="888888"/>
              </a:buClr>
              <a:buNone/>
              <a:defRPr/>
            </a:lvl6pPr>
            <a:lvl7pPr indent="0" lvl="6" marL="2743200" rtl="0">
              <a:spcBef>
                <a:spcPts val="0"/>
              </a:spcBef>
              <a:buClr>
                <a:srgbClr val="888888"/>
              </a:buClr>
              <a:buNone/>
              <a:defRPr/>
            </a:lvl7pPr>
            <a:lvl8pPr indent="0" lvl="7" marL="3200400" rtl="0">
              <a:spcBef>
                <a:spcPts val="0"/>
              </a:spcBef>
              <a:buClr>
                <a:srgbClr val="888888"/>
              </a:buClr>
              <a:buNone/>
              <a:defRPr/>
            </a:lvl8pPr>
            <a:lvl9pPr indent="0" lvl="8" marL="3657600" rtl="0">
              <a:spcBef>
                <a:spcPts val="0"/>
              </a:spcBef>
              <a:buClr>
                <a:srgbClr val="888888"/>
              </a:buClr>
              <a:buNone/>
              <a:defRPr/>
            </a:lvl9pPr>
          </a:lstStyle>
          <a:p/>
        </p:txBody>
      </p:sp>
      <p:sp>
        <p:nvSpPr>
          <p:cNvPr id="77" name="Shape 77"/>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8" name="Shape 78"/>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9" name="Shape 79"/>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TwoObj">
  <p:cSld name="Title, Text, and 2 Content">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0" name="Shape 90"/>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91" name="Shape 91"/>
          <p:cNvSpPr txBox="1"/>
          <p:nvPr>
            <p:ph idx="2" type="body"/>
          </p:nvPr>
        </p:nvSpPr>
        <p:spPr>
          <a:xfrm>
            <a:off x="4648200" y="1600200"/>
            <a:ext cx="4038599" cy="2185988"/>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92" name="Shape 92"/>
          <p:cNvSpPr txBox="1"/>
          <p:nvPr>
            <p:ph idx="3" type="body"/>
          </p:nvPr>
        </p:nvSpPr>
        <p:spPr>
          <a:xfrm>
            <a:off x="4648200" y="3938587"/>
            <a:ext cx="4038599" cy="2187574"/>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93" name="Shape 93"/>
          <p:cNvSpPr txBox="1"/>
          <p:nvPr>
            <p:ph idx="10" type="dt"/>
          </p:nvPr>
        </p:nvSpPr>
        <p:spPr>
          <a:xfrm>
            <a:off x="457200" y="6251575"/>
            <a:ext cx="2133599"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4" name="Shape 94"/>
          <p:cNvSpPr txBox="1"/>
          <p:nvPr>
            <p:ph idx="12" type="sldNum"/>
          </p:nvPr>
        </p:nvSpPr>
        <p:spPr>
          <a:xfrm>
            <a:off x="6553200" y="6248400"/>
            <a:ext cx="2133599" cy="47624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
        <p:nvSpPr>
          <p:cNvPr id="95" name="Shape 95"/>
          <p:cNvSpPr txBox="1"/>
          <p:nvPr>
            <p:ph idx="11" type="ftr"/>
          </p:nvPr>
        </p:nvSpPr>
        <p:spPr>
          <a:xfrm>
            <a:off x="3124200" y="6248400"/>
            <a:ext cx="2895600"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104" name="Shape 104"/>
        <p:cNvGrpSpPr/>
        <p:nvPr/>
      </p:nvGrpSpPr>
      <p:grpSpPr>
        <a:xfrm>
          <a:off x="0" y="0"/>
          <a:ext cx="0" cy="0"/>
          <a:chOff x="0" y="0"/>
          <a:chExt cx="0" cy="0"/>
        </a:xfrm>
      </p:grpSpPr>
      <p:sp>
        <p:nvSpPr>
          <p:cNvPr id="105" name="Shape 105"/>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6" name="Shape 10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07" name="Shape 10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108" name="Shape 108"/>
          <p:cNvSpPr txBox="1"/>
          <p:nvPr>
            <p:ph idx="10" type="dt"/>
          </p:nvPr>
        </p:nvSpPr>
        <p:spPr>
          <a:xfrm>
            <a:off x="457200" y="6251575"/>
            <a:ext cx="2133599"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9" name="Shape 109"/>
          <p:cNvSpPr txBox="1"/>
          <p:nvPr>
            <p:ph idx="12" type="sldNum"/>
          </p:nvPr>
        </p:nvSpPr>
        <p:spPr>
          <a:xfrm>
            <a:off x="6553200" y="6248400"/>
            <a:ext cx="2133599" cy="47624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
        <p:nvSpPr>
          <p:cNvPr id="110" name="Shape 110"/>
          <p:cNvSpPr txBox="1"/>
          <p:nvPr>
            <p:ph idx="11" type="ftr"/>
          </p:nvPr>
        </p:nvSpPr>
        <p:spPr>
          <a:xfrm>
            <a:off x="3124200" y="6248400"/>
            <a:ext cx="2895600"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549275" y="107950"/>
            <a:ext cx="8042274" cy="1336675"/>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3" name="Shape 23"/>
          <p:cNvSpPr txBox="1"/>
          <p:nvPr>
            <p:ph idx="1" type="body"/>
          </p:nvPr>
        </p:nvSpPr>
        <p:spPr>
          <a:xfrm>
            <a:off x="549275" y="1600200"/>
            <a:ext cx="8042274" cy="4343400"/>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24" name="Shape 24"/>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5" name="Shape 25"/>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6" name="Shape 26"/>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27" name="Shape 27"/>
        <p:cNvGrpSpPr/>
        <p:nvPr/>
      </p:nvGrpSpPr>
      <p:grpSpPr>
        <a:xfrm>
          <a:off x="0" y="0"/>
          <a:ext cx="0" cy="0"/>
          <a:chOff x="0" y="0"/>
          <a:chExt cx="0" cy="0"/>
        </a:xfrm>
      </p:grpSpPr>
      <p:sp>
        <p:nvSpPr>
          <p:cNvPr id="28" name="Shape 28"/>
          <p:cNvSpPr txBox="1"/>
          <p:nvPr>
            <p:ph type="title"/>
          </p:nvPr>
        </p:nvSpPr>
        <p:spPr>
          <a:xfrm rot="5400000">
            <a:off x="5344142" y="2393951"/>
            <a:ext cx="5575300" cy="1524000"/>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9" name="Shape 29"/>
          <p:cNvSpPr txBox="1"/>
          <p:nvPr>
            <p:ph idx="1" type="body"/>
          </p:nvPr>
        </p:nvSpPr>
        <p:spPr>
          <a:xfrm rot="5400000">
            <a:off x="1106486" y="-188912"/>
            <a:ext cx="5575300" cy="6689726"/>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30" name="Shape 30"/>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1" name="Shape 31"/>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2" name="Shape 32"/>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3" name="Shape 33"/>
        <p:cNvGrpSpPr/>
        <p:nvPr/>
      </p:nvGrpSpPr>
      <p:grpSpPr>
        <a:xfrm>
          <a:off x="0" y="0"/>
          <a:ext cx="0" cy="0"/>
          <a:chOff x="0" y="0"/>
          <a:chExt cx="0" cy="0"/>
        </a:xfrm>
      </p:grpSpPr>
      <p:sp>
        <p:nvSpPr>
          <p:cNvPr id="34" name="Shape 34"/>
          <p:cNvSpPr txBox="1"/>
          <p:nvPr>
            <p:ph type="title"/>
          </p:nvPr>
        </p:nvSpPr>
        <p:spPr>
          <a:xfrm>
            <a:off x="549275" y="107950"/>
            <a:ext cx="8042274" cy="1336675"/>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5" name="Shape 35"/>
          <p:cNvSpPr txBox="1"/>
          <p:nvPr>
            <p:ph idx="1" type="body"/>
          </p:nvPr>
        </p:nvSpPr>
        <p:spPr>
          <a:xfrm rot="5400000">
            <a:off x="2398712" y="-249237"/>
            <a:ext cx="4343400" cy="8042274"/>
          </a:xfrm>
          <a:prstGeom prst="rect">
            <a:avLst/>
          </a:prstGeom>
          <a:noFill/>
          <a:ln>
            <a:noFill/>
          </a:ln>
        </p:spPr>
        <p:txBody>
          <a:bodyPr anchorCtr="0" anchor="t" bIns="91425" lIns="91425" rIns="91425" tIns="91425"/>
          <a:lstStyle>
            <a:lvl1pPr indent="-181610" lvl="0" marL="349250" rtl="0" algn="l">
              <a:spcBef>
                <a:spcPts val="2000"/>
              </a:spcBef>
              <a:buClr>
                <a:srgbClr val="6DB7D7"/>
              </a:buClr>
              <a:buFont typeface="Noto Symbol"/>
              <a:buChar char="●"/>
              <a:defRPr/>
            </a:lvl1pPr>
            <a:lvl2pPr indent="-189230" lvl="1" marL="685800" rtl="0" algn="l">
              <a:spcBef>
                <a:spcPts val="600"/>
              </a:spcBef>
              <a:buClr>
                <a:srgbClr val="205C77"/>
              </a:buClr>
              <a:buFont typeface="Noto Symbol"/>
              <a:buChar char="●"/>
              <a:defRPr/>
            </a:lvl2pPr>
            <a:lvl3pPr indent="-142875" lvl="2" marL="968375" rtl="0" algn="l">
              <a:spcBef>
                <a:spcPts val="600"/>
              </a:spcBef>
              <a:buClr>
                <a:srgbClr val="6DB7D7"/>
              </a:buClr>
              <a:buFont typeface="Noto Symbol"/>
              <a:buChar char="●"/>
              <a:defRPr/>
            </a:lvl3pPr>
            <a:lvl4pPr indent="-172719" lvl="3" marL="1263650" rtl="0" algn="l">
              <a:spcBef>
                <a:spcPts val="600"/>
              </a:spcBef>
              <a:buClr>
                <a:srgbClr val="205C77"/>
              </a:buClr>
              <a:buFont typeface="Noto Symbol"/>
              <a:buChar char="●"/>
              <a:defRPr/>
            </a:lvl4pPr>
            <a:lvl5pPr indent="-163194" lvl="4" marL="1546225" rtl="0" algn="l">
              <a:spcBef>
                <a:spcPts val="600"/>
              </a:spcBef>
              <a:buClr>
                <a:srgbClr val="6DB7D7"/>
              </a:buClr>
              <a:buFont typeface="Noto Symbol"/>
              <a:buChar char="●"/>
              <a:defRPr/>
            </a:lvl5pPr>
            <a:lvl6pPr indent="-101600" lvl="5" marL="2514600" rtl="0" algn="l">
              <a:spcBef>
                <a:spcPts val="400"/>
              </a:spcBef>
              <a:buClr>
                <a:schemeClr val="dk1"/>
              </a:buClr>
              <a:buFont typeface="Arial"/>
              <a:buChar char="•"/>
              <a:defRPr/>
            </a:lvl6pPr>
            <a:lvl7pPr indent="-101600" lvl="6" marL="2971800" rtl="0" algn="l">
              <a:spcBef>
                <a:spcPts val="400"/>
              </a:spcBef>
              <a:buClr>
                <a:schemeClr val="dk1"/>
              </a:buClr>
              <a:buFont typeface="Arial"/>
              <a:buChar char="•"/>
              <a:defRPr/>
            </a:lvl7pPr>
            <a:lvl8pPr indent="-101600" lvl="7" marL="3429000" rtl="0" algn="l">
              <a:spcBef>
                <a:spcPts val="400"/>
              </a:spcBef>
              <a:buClr>
                <a:schemeClr val="dk1"/>
              </a:buClr>
              <a:buFont typeface="Arial"/>
              <a:buChar char="•"/>
              <a:defRPr/>
            </a:lvl8pPr>
            <a:lvl9pPr indent="-101600" lvl="8" marL="3886200" rtl="0" algn="l">
              <a:spcBef>
                <a:spcPts val="400"/>
              </a:spcBef>
              <a:buClr>
                <a:schemeClr val="dk1"/>
              </a:buClr>
              <a:buFont typeface="Arial"/>
              <a:buChar char="•"/>
              <a:defRPr/>
            </a:lvl9pPr>
          </a:lstStyle>
          <a:p/>
        </p:txBody>
      </p:sp>
      <p:sp>
        <p:nvSpPr>
          <p:cNvPr id="36" name="Shape 36"/>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7" name="Shape 37"/>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icture with Caption">
    <p:spTree>
      <p:nvGrpSpPr>
        <p:cNvPr id="39" name="Shape 39"/>
        <p:cNvGrpSpPr/>
        <p:nvPr/>
      </p:nvGrpSpPr>
      <p:grpSpPr>
        <a:xfrm>
          <a:off x="0" y="0"/>
          <a:ext cx="0" cy="0"/>
          <a:chOff x="0" y="0"/>
          <a:chExt cx="0" cy="0"/>
        </a:xfrm>
      </p:grpSpPr>
      <p:sp>
        <p:nvSpPr>
          <p:cNvPr id="40" name="Shape 40"/>
          <p:cNvSpPr txBox="1"/>
          <p:nvPr>
            <p:ph type="title"/>
          </p:nvPr>
        </p:nvSpPr>
        <p:spPr>
          <a:xfrm>
            <a:off x="533397" y="611872"/>
            <a:ext cx="4079545" cy="1162049"/>
          </a:xfrm>
          <a:prstGeom prst="rect">
            <a:avLst/>
          </a:prstGeom>
          <a:noFill/>
          <a:ln>
            <a:noFill/>
          </a:ln>
        </p:spPr>
        <p:txBody>
          <a:bodyPr anchorCtr="0" anchor="b" bIns="91425" lIns="91425" rIns="91425" tIns="91425"/>
          <a:lstStyle>
            <a:lvl1pPr lvl="0" rtl="0" algn="ctr">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1" name="Shape 41"/>
          <p:cNvSpPr txBox="1"/>
          <p:nvPr>
            <p:ph idx="1" type="body"/>
          </p:nvPr>
        </p:nvSpPr>
        <p:spPr>
          <a:xfrm>
            <a:off x="533397" y="1787856"/>
            <a:ext cx="4079545" cy="3720152"/>
          </a:xfrm>
          <a:prstGeom prst="rect">
            <a:avLst/>
          </a:prstGeom>
          <a:noFill/>
          <a:ln>
            <a:noFill/>
          </a:ln>
        </p:spPr>
        <p:txBody>
          <a:bodyPr anchorCtr="0" anchor="t" bIns="91425" lIns="91425" rIns="91425" tIns="91425"/>
          <a:lstStyle>
            <a:lvl1pPr indent="0" lvl="0" marL="0" rtl="0" algn="ctr">
              <a:spcBef>
                <a:spcPts val="0"/>
              </a:spcBef>
              <a:buNone/>
              <a:defRPr/>
            </a:lvl1pPr>
            <a:lvl2pPr indent="0" lvl="1" marL="457200" rtl="0">
              <a:spcBef>
                <a:spcPts val="0"/>
              </a:spcBef>
              <a:buNone/>
              <a:defRPr/>
            </a:lvl2pPr>
            <a:lvl3pPr indent="0" lvl="2" marL="914400" rtl="0">
              <a:spcBef>
                <a:spcPts val="0"/>
              </a:spcBef>
              <a:buNone/>
              <a:defRPr/>
            </a:lvl3pPr>
            <a:lvl4pPr indent="0" lvl="3" marL="1371600" rtl="0">
              <a:spcBef>
                <a:spcPts val="0"/>
              </a:spcBef>
              <a:buNone/>
              <a:defRPr/>
            </a:lvl4pPr>
            <a:lvl5pPr indent="0" lvl="4" marL="1828800" rtl="0">
              <a:spcBef>
                <a:spcPts val="0"/>
              </a:spcBef>
              <a:buNone/>
              <a:defRPr/>
            </a:lvl5pPr>
            <a:lvl6pPr indent="0" lvl="5" marL="2286000" rtl="0">
              <a:spcBef>
                <a:spcPts val="0"/>
              </a:spcBef>
              <a:buNone/>
              <a:defRPr/>
            </a:lvl6pPr>
            <a:lvl7pPr indent="0" lvl="6" marL="2743200" rtl="0">
              <a:spcBef>
                <a:spcPts val="0"/>
              </a:spcBef>
              <a:buNone/>
              <a:defRPr/>
            </a:lvl7pPr>
            <a:lvl8pPr indent="0" lvl="7" marL="3200400" rtl="0">
              <a:spcBef>
                <a:spcPts val="0"/>
              </a:spcBef>
              <a:buNone/>
              <a:defRPr/>
            </a:lvl8pPr>
            <a:lvl9pPr indent="0" lvl="8" marL="3657600" rtl="0">
              <a:spcBef>
                <a:spcPts val="0"/>
              </a:spcBef>
              <a:buNone/>
              <a:defRPr/>
            </a:lvl9pPr>
          </a:lstStyle>
          <a:p/>
        </p:txBody>
      </p:sp>
      <p:sp>
        <p:nvSpPr>
          <p:cNvPr id="42" name="Shape 42"/>
          <p:cNvSpPr/>
          <p:nvPr>
            <p:ph idx="2" type="pic"/>
          </p:nvPr>
        </p:nvSpPr>
        <p:spPr>
          <a:xfrm>
            <a:off x="5090617" y="359391"/>
            <a:ext cx="3657600" cy="5318076"/>
          </a:xfrm>
          <a:prstGeom prst="rect">
            <a:avLst/>
          </a:prstGeom>
          <a:noFill/>
          <a:ln cap="flat" cmpd="sng" w="9525">
            <a:solidFill>
              <a:schemeClr val="lt1"/>
            </a:solidFill>
            <a:prstDash val="solid"/>
            <a:round/>
            <a:headEnd len="med" w="med" type="none"/>
            <a:tailEnd len="med" w="med" type="none"/>
          </a:ln>
        </p:spPr>
      </p:sp>
      <p:sp>
        <p:nvSpPr>
          <p:cNvPr id="43" name="Shape 43"/>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4" name="Shape 44"/>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5" name="Shape 45"/>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6" name="Shape 46"/>
        <p:cNvGrpSpPr/>
        <p:nvPr/>
      </p:nvGrpSpPr>
      <p:grpSpPr>
        <a:xfrm>
          <a:off x="0" y="0"/>
          <a:ext cx="0" cy="0"/>
          <a:chOff x="0" y="0"/>
          <a:chExt cx="0" cy="0"/>
        </a:xfrm>
      </p:grpSpPr>
      <p:sp>
        <p:nvSpPr>
          <p:cNvPr id="47" name="Shape 47"/>
          <p:cNvSpPr txBox="1"/>
          <p:nvPr>
            <p:ph type="title"/>
          </p:nvPr>
        </p:nvSpPr>
        <p:spPr>
          <a:xfrm>
            <a:off x="533399" y="611872"/>
            <a:ext cx="3840479" cy="1162049"/>
          </a:xfrm>
          <a:prstGeom prst="rect">
            <a:avLst/>
          </a:prstGeom>
          <a:noFill/>
          <a:ln>
            <a:noFill/>
          </a:ln>
        </p:spPr>
        <p:txBody>
          <a:bodyPr anchorCtr="0" anchor="b" bIns="91425" lIns="91425" rIns="91425" tIns="91425"/>
          <a:lstStyle>
            <a:lvl1pPr lvl="0" rtl="0" algn="ctr">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8" name="Shape 48"/>
          <p:cNvSpPr txBox="1"/>
          <p:nvPr>
            <p:ph idx="1" type="body"/>
          </p:nvPr>
        </p:nvSpPr>
        <p:spPr>
          <a:xfrm>
            <a:off x="4742823" y="368300"/>
            <a:ext cx="3840479" cy="5575300"/>
          </a:xfrm>
          <a:prstGeom prst="rect">
            <a:avLst/>
          </a:prstGeom>
          <a:noFill/>
          <a:ln>
            <a:noFill/>
          </a:ln>
        </p:spPr>
        <p:txBody>
          <a:bodyPr anchorCtr="0" anchor="t" bIns="91425" lIns="91425" rIns="91425" tIns="91425"/>
          <a:lstStyle>
            <a:lvl1pPr lvl="0" rtl="0">
              <a:spcBef>
                <a:spcPts val="200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9" name="Shape 49"/>
          <p:cNvSpPr txBox="1"/>
          <p:nvPr>
            <p:ph idx="2" type="body"/>
          </p:nvPr>
        </p:nvSpPr>
        <p:spPr>
          <a:xfrm>
            <a:off x="533399" y="1787856"/>
            <a:ext cx="3840479" cy="3720152"/>
          </a:xfrm>
          <a:prstGeom prst="rect">
            <a:avLst/>
          </a:prstGeom>
          <a:noFill/>
          <a:ln>
            <a:noFill/>
          </a:ln>
        </p:spPr>
        <p:txBody>
          <a:bodyPr anchorCtr="0" anchor="t" bIns="91425" lIns="91425" rIns="91425" tIns="91425"/>
          <a:lstStyle>
            <a:lvl1pPr indent="0" lvl="0" marL="0" rtl="0" algn="ctr">
              <a:spcBef>
                <a:spcPts val="0"/>
              </a:spcBef>
              <a:buNone/>
              <a:defRPr/>
            </a:lvl1pPr>
            <a:lvl2pPr indent="0" lvl="1" marL="457200" rtl="0">
              <a:spcBef>
                <a:spcPts val="0"/>
              </a:spcBef>
              <a:buNone/>
              <a:defRPr/>
            </a:lvl2pPr>
            <a:lvl3pPr indent="0" lvl="2" marL="914400" rtl="0">
              <a:spcBef>
                <a:spcPts val="0"/>
              </a:spcBef>
              <a:buNone/>
              <a:defRPr/>
            </a:lvl3pPr>
            <a:lvl4pPr indent="0" lvl="3" marL="1371600" rtl="0">
              <a:spcBef>
                <a:spcPts val="0"/>
              </a:spcBef>
              <a:buNone/>
              <a:defRPr/>
            </a:lvl4pPr>
            <a:lvl5pPr indent="0" lvl="4" marL="1828800" rtl="0">
              <a:spcBef>
                <a:spcPts val="0"/>
              </a:spcBef>
              <a:buNone/>
              <a:defRPr/>
            </a:lvl5pPr>
            <a:lvl6pPr indent="0" lvl="5" marL="2286000" rtl="0">
              <a:spcBef>
                <a:spcPts val="0"/>
              </a:spcBef>
              <a:buNone/>
              <a:defRPr/>
            </a:lvl6pPr>
            <a:lvl7pPr indent="0" lvl="6" marL="2743200" rtl="0">
              <a:spcBef>
                <a:spcPts val="0"/>
              </a:spcBef>
              <a:buNone/>
              <a:defRPr/>
            </a:lvl7pPr>
            <a:lvl8pPr indent="0" lvl="7" marL="3200400" rtl="0">
              <a:spcBef>
                <a:spcPts val="0"/>
              </a:spcBef>
              <a:buNone/>
              <a:defRPr/>
            </a:lvl8pPr>
            <a:lvl9pPr indent="0" lvl="8" marL="3657600" rtl="0">
              <a:spcBef>
                <a:spcPts val="0"/>
              </a:spcBef>
              <a:buNone/>
              <a:defRPr/>
            </a:lvl9pPr>
          </a:lstStyle>
          <a:p/>
        </p:txBody>
      </p:sp>
      <p:sp>
        <p:nvSpPr>
          <p:cNvPr id="50" name="Shape 50"/>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1" name="Shape 51"/>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2" name="Shape 52"/>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3" name="Shape 53"/>
        <p:cNvGrpSpPr/>
        <p:nvPr/>
      </p:nvGrpSpPr>
      <p:grpSpPr>
        <a:xfrm>
          <a:off x="0" y="0"/>
          <a:ext cx="0" cy="0"/>
          <a:chOff x="0" y="0"/>
          <a:chExt cx="0" cy="0"/>
        </a:xfrm>
      </p:grpSpPr>
      <p:sp>
        <p:nvSpPr>
          <p:cNvPr id="54" name="Shape 54"/>
          <p:cNvSpPr txBox="1"/>
          <p:nvPr>
            <p:ph type="title"/>
          </p:nvPr>
        </p:nvSpPr>
        <p:spPr>
          <a:xfrm>
            <a:off x="549275" y="107950"/>
            <a:ext cx="8042274" cy="1336675"/>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5" name="Shape 55"/>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6" name="Shape 56"/>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7" name="Shape 57"/>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8" name="Shape 58"/>
        <p:cNvGrpSpPr/>
        <p:nvPr/>
      </p:nvGrpSpPr>
      <p:grpSpPr>
        <a:xfrm>
          <a:off x="0" y="0"/>
          <a:ext cx="0" cy="0"/>
          <a:chOff x="0" y="0"/>
          <a:chExt cx="0" cy="0"/>
        </a:xfrm>
      </p:grpSpPr>
      <p:sp>
        <p:nvSpPr>
          <p:cNvPr id="59" name="Shape 59"/>
          <p:cNvSpPr txBox="1"/>
          <p:nvPr>
            <p:ph type="title"/>
          </p:nvPr>
        </p:nvSpPr>
        <p:spPr>
          <a:xfrm>
            <a:off x="549274" y="107576"/>
            <a:ext cx="8042276" cy="1336956"/>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1" type="body"/>
          </p:nvPr>
        </p:nvSpPr>
        <p:spPr>
          <a:xfrm>
            <a:off x="549274" y="1453224"/>
            <a:ext cx="3840479" cy="750887"/>
          </a:xfrm>
          <a:prstGeom prst="rect">
            <a:avLst/>
          </a:prstGeom>
          <a:noFill/>
          <a:ln>
            <a:noFill/>
          </a:ln>
        </p:spPr>
        <p:txBody>
          <a:bodyPr anchorCtr="0" anchor="b" bIns="91425" lIns="91425" rIns="91425" tIns="91425"/>
          <a:lstStyle>
            <a:lvl1pPr indent="0" lvl="0" marL="0" rtl="0" algn="ctr">
              <a:spcBef>
                <a:spcPts val="0"/>
              </a:spcBef>
              <a:buClr>
                <a:srgbClr val="6DB7D7"/>
              </a:buClr>
              <a:buNone/>
              <a:defRPr/>
            </a:lvl1pPr>
            <a:lvl2pPr indent="0" lvl="1" marL="457200" rtl="0">
              <a:spcBef>
                <a:spcPts val="0"/>
              </a:spcBef>
              <a:buNone/>
              <a:defRPr/>
            </a:lvl2pPr>
            <a:lvl3pPr indent="0" lvl="2" marL="914400" rtl="0">
              <a:spcBef>
                <a:spcPts val="0"/>
              </a:spcBef>
              <a:buNone/>
              <a:defRPr/>
            </a:lvl3pPr>
            <a:lvl4pPr indent="0" lvl="3" marL="1371600" rtl="0">
              <a:spcBef>
                <a:spcPts val="0"/>
              </a:spcBef>
              <a:buNone/>
              <a:defRPr/>
            </a:lvl4pPr>
            <a:lvl5pPr indent="0" lvl="4" marL="1828800" rtl="0">
              <a:spcBef>
                <a:spcPts val="0"/>
              </a:spcBef>
              <a:buNone/>
              <a:defRPr/>
            </a:lvl5pPr>
            <a:lvl6pPr indent="0" lvl="5" marL="2286000" rtl="0">
              <a:spcBef>
                <a:spcPts val="0"/>
              </a:spcBef>
              <a:buNone/>
              <a:defRPr/>
            </a:lvl6pPr>
            <a:lvl7pPr indent="0" lvl="6" marL="2743200" rtl="0">
              <a:spcBef>
                <a:spcPts val="0"/>
              </a:spcBef>
              <a:buNone/>
              <a:defRPr/>
            </a:lvl7pPr>
            <a:lvl8pPr indent="0" lvl="7" marL="3200400" rtl="0">
              <a:spcBef>
                <a:spcPts val="0"/>
              </a:spcBef>
              <a:buNone/>
              <a:defRPr/>
            </a:lvl8pPr>
            <a:lvl9pPr indent="0" lvl="8" marL="3657600" rtl="0">
              <a:spcBef>
                <a:spcPts val="0"/>
              </a:spcBef>
              <a:buNone/>
              <a:defRPr/>
            </a:lvl9pPr>
          </a:lstStyle>
          <a:p/>
        </p:txBody>
      </p:sp>
      <p:sp>
        <p:nvSpPr>
          <p:cNvPr id="61" name="Shape 61"/>
          <p:cNvSpPr txBox="1"/>
          <p:nvPr>
            <p:ph idx="2" type="body"/>
          </p:nvPr>
        </p:nvSpPr>
        <p:spPr>
          <a:xfrm>
            <a:off x="549274" y="2347415"/>
            <a:ext cx="3840479" cy="3596184"/>
          </a:xfrm>
          <a:prstGeom prst="rect">
            <a:avLst/>
          </a:prstGeom>
          <a:noFill/>
          <a:ln>
            <a:noFill/>
          </a:ln>
        </p:spPr>
        <p:txBody>
          <a:bodyPr anchorCtr="0" anchor="t" bIns="91425" lIns="91425" rIns="91425" tIns="91425"/>
          <a:lstStyle>
            <a:lvl1pPr lvl="0" rtl="0">
              <a:spcBef>
                <a:spcPts val="160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2" name="Shape 62"/>
          <p:cNvSpPr txBox="1"/>
          <p:nvPr>
            <p:ph idx="3" type="body"/>
          </p:nvPr>
        </p:nvSpPr>
        <p:spPr>
          <a:xfrm>
            <a:off x="4751069" y="1453224"/>
            <a:ext cx="3840479" cy="750887"/>
          </a:xfrm>
          <a:prstGeom prst="rect">
            <a:avLst/>
          </a:prstGeom>
          <a:noFill/>
          <a:ln>
            <a:noFill/>
          </a:ln>
        </p:spPr>
        <p:txBody>
          <a:bodyPr anchorCtr="0" anchor="b" bIns="91425" lIns="91425" rIns="91425" tIns="91425"/>
          <a:lstStyle>
            <a:lvl1pPr indent="0" lvl="0" marL="0" rtl="0" algn="ctr">
              <a:spcBef>
                <a:spcPts val="0"/>
              </a:spcBef>
              <a:buClr>
                <a:srgbClr val="6DB7D7"/>
              </a:buClr>
              <a:buNone/>
              <a:defRPr/>
            </a:lvl1pPr>
            <a:lvl2pPr indent="0" lvl="1" marL="457200" rtl="0">
              <a:spcBef>
                <a:spcPts val="0"/>
              </a:spcBef>
              <a:buNone/>
              <a:defRPr/>
            </a:lvl2pPr>
            <a:lvl3pPr indent="0" lvl="2" marL="914400" rtl="0">
              <a:spcBef>
                <a:spcPts val="0"/>
              </a:spcBef>
              <a:buNone/>
              <a:defRPr/>
            </a:lvl3pPr>
            <a:lvl4pPr indent="0" lvl="3" marL="1371600" rtl="0">
              <a:spcBef>
                <a:spcPts val="0"/>
              </a:spcBef>
              <a:buNone/>
              <a:defRPr/>
            </a:lvl4pPr>
            <a:lvl5pPr indent="0" lvl="4" marL="1828800" rtl="0">
              <a:spcBef>
                <a:spcPts val="0"/>
              </a:spcBef>
              <a:buNone/>
              <a:defRPr/>
            </a:lvl5pPr>
            <a:lvl6pPr indent="0" lvl="5" marL="2286000" rtl="0">
              <a:spcBef>
                <a:spcPts val="0"/>
              </a:spcBef>
              <a:buNone/>
              <a:defRPr/>
            </a:lvl6pPr>
            <a:lvl7pPr indent="0" lvl="6" marL="2743200" rtl="0">
              <a:spcBef>
                <a:spcPts val="0"/>
              </a:spcBef>
              <a:buNone/>
              <a:defRPr/>
            </a:lvl7pPr>
            <a:lvl8pPr indent="0" lvl="7" marL="3200400" rtl="0">
              <a:spcBef>
                <a:spcPts val="0"/>
              </a:spcBef>
              <a:buNone/>
              <a:defRPr/>
            </a:lvl8pPr>
            <a:lvl9pPr indent="0" lvl="8" marL="3657600" rtl="0">
              <a:spcBef>
                <a:spcPts val="0"/>
              </a:spcBef>
              <a:buNone/>
              <a:defRPr/>
            </a:lvl9pPr>
          </a:lstStyle>
          <a:p/>
        </p:txBody>
      </p:sp>
      <p:sp>
        <p:nvSpPr>
          <p:cNvPr id="63" name="Shape 63"/>
          <p:cNvSpPr txBox="1"/>
          <p:nvPr>
            <p:ph idx="4" type="body"/>
          </p:nvPr>
        </p:nvSpPr>
        <p:spPr>
          <a:xfrm>
            <a:off x="4751069" y="2347415"/>
            <a:ext cx="3840479" cy="3596184"/>
          </a:xfrm>
          <a:prstGeom prst="rect">
            <a:avLst/>
          </a:prstGeom>
          <a:noFill/>
          <a:ln>
            <a:noFill/>
          </a:ln>
        </p:spPr>
        <p:txBody>
          <a:bodyPr anchorCtr="0" anchor="t" bIns="91425" lIns="91425" rIns="91425" tIns="91425"/>
          <a:lstStyle>
            <a:lvl1pPr lvl="0" rtl="0">
              <a:spcBef>
                <a:spcPts val="160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5" name="Shape 65"/>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6" name="Shape 66"/>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7" name="Shape 67"/>
        <p:cNvGrpSpPr/>
        <p:nvPr/>
      </p:nvGrpSpPr>
      <p:grpSpPr>
        <a:xfrm>
          <a:off x="0" y="0"/>
          <a:ext cx="0" cy="0"/>
          <a:chOff x="0" y="0"/>
          <a:chExt cx="0" cy="0"/>
        </a:xfrm>
      </p:grpSpPr>
      <p:sp>
        <p:nvSpPr>
          <p:cNvPr id="68" name="Shape 68"/>
          <p:cNvSpPr txBox="1"/>
          <p:nvPr>
            <p:ph type="title"/>
          </p:nvPr>
        </p:nvSpPr>
        <p:spPr>
          <a:xfrm>
            <a:off x="549275" y="107576"/>
            <a:ext cx="8042276" cy="1336956"/>
          </a:xfrm>
          <a:prstGeom prst="rect">
            <a:avLst/>
          </a:prstGeom>
          <a:noFill/>
          <a:ln>
            <a:noFill/>
          </a:ln>
        </p:spPr>
        <p:txBody>
          <a:bodyPr anchorCtr="0" anchor="b" bIns="91425" lIns="91425" rIns="91425" tIns="91425"/>
          <a:lstStyle>
            <a:lvl1pPr lvl="0" rtl="0" algn="ctr">
              <a:spcBef>
                <a:spcPts val="0"/>
              </a:spcBef>
              <a:buClr>
                <a:schemeClr val="accent1"/>
              </a:buClr>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9" name="Shape 69"/>
          <p:cNvSpPr txBox="1"/>
          <p:nvPr>
            <p:ph idx="1" type="body"/>
          </p:nvPr>
        </p:nvSpPr>
        <p:spPr>
          <a:xfrm>
            <a:off x="549275" y="1600200"/>
            <a:ext cx="3840479" cy="4343400"/>
          </a:xfrm>
          <a:prstGeom prst="rect">
            <a:avLst/>
          </a:prstGeom>
          <a:noFill/>
          <a:ln>
            <a:noFill/>
          </a:ln>
        </p:spPr>
        <p:txBody>
          <a:bodyPr anchorCtr="0" anchor="t" bIns="91425" lIns="91425" rIns="91425" tIns="91425"/>
          <a:lstStyle>
            <a:lvl1pPr lvl="0" rtl="0">
              <a:spcBef>
                <a:spcPts val="160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2" type="body"/>
          </p:nvPr>
        </p:nvSpPr>
        <p:spPr>
          <a:xfrm>
            <a:off x="4751071" y="1600200"/>
            <a:ext cx="3840479" cy="4343400"/>
          </a:xfrm>
          <a:prstGeom prst="rect">
            <a:avLst/>
          </a:prstGeom>
          <a:noFill/>
          <a:ln>
            <a:noFill/>
          </a:ln>
        </p:spPr>
        <p:txBody>
          <a:bodyPr anchorCtr="0" anchor="t" bIns="91425" lIns="91425" rIns="91425" tIns="91425"/>
          <a:lstStyle>
            <a:lvl1pPr lvl="0" rtl="0">
              <a:spcBef>
                <a:spcPts val="160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1" name="Shape 71"/>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2" name="Shape 72"/>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3" name="Shape 73"/>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1.xml"/><Relationship Id="rId3"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549275" y="107950"/>
            <a:ext cx="8042274" cy="1336675"/>
          </a:xfrm>
          <a:prstGeom prst="rect">
            <a:avLst/>
          </a:prstGeom>
          <a:noFill/>
          <a:ln>
            <a:noFill/>
          </a:ln>
        </p:spPr>
        <p:txBody>
          <a:bodyPr anchorCtr="0" anchor="b" bIns="91425" lIns="91425" rIns="91425" tIns="91425"/>
          <a:lstStyle>
            <a:lvl1pPr indent="0" lvl="0" marL="0" marR="0" rtl="0" algn="ctr">
              <a:spcBef>
                <a:spcPts val="0"/>
              </a:spcBef>
              <a:buClr>
                <a:schemeClr val="accent1"/>
              </a:buClr>
              <a:buFont typeface="Arial"/>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 name="Shape 11"/>
          <p:cNvSpPr txBox="1"/>
          <p:nvPr>
            <p:ph idx="1" type="body"/>
          </p:nvPr>
        </p:nvSpPr>
        <p:spPr>
          <a:xfrm>
            <a:off x="549275" y="1600200"/>
            <a:ext cx="8042274" cy="4343400"/>
          </a:xfrm>
          <a:prstGeom prst="rect">
            <a:avLst/>
          </a:prstGeom>
          <a:noFill/>
          <a:ln>
            <a:noFill/>
          </a:ln>
        </p:spPr>
        <p:txBody>
          <a:bodyPr anchorCtr="0" anchor="t" bIns="91425" lIns="91425" rIns="91425" tIns="91425"/>
          <a:lstStyle>
            <a:lvl1pPr indent="-181610" lvl="0" marL="349250" marR="0" rtl="0" algn="l">
              <a:spcBef>
                <a:spcPts val="2000"/>
              </a:spcBef>
              <a:buClr>
                <a:srgbClr val="6DB7D7"/>
              </a:buClr>
              <a:buFont typeface="Noto Symbol"/>
              <a:buChar char="●"/>
              <a:defRPr/>
            </a:lvl1pPr>
            <a:lvl2pPr indent="-189230" lvl="1" marL="685800" marR="0" rtl="0" algn="l">
              <a:spcBef>
                <a:spcPts val="600"/>
              </a:spcBef>
              <a:buClr>
                <a:srgbClr val="205C77"/>
              </a:buClr>
              <a:buFont typeface="Noto Symbol"/>
              <a:buChar char="●"/>
              <a:defRPr/>
            </a:lvl2pPr>
            <a:lvl3pPr indent="-142875" lvl="2" marL="968375" marR="0" rtl="0" algn="l">
              <a:spcBef>
                <a:spcPts val="600"/>
              </a:spcBef>
              <a:buClr>
                <a:srgbClr val="6DB7D7"/>
              </a:buClr>
              <a:buFont typeface="Noto Symbol"/>
              <a:buChar char="●"/>
              <a:defRPr/>
            </a:lvl3pPr>
            <a:lvl4pPr indent="-172719" lvl="3" marL="1263650" marR="0" rtl="0" algn="l">
              <a:spcBef>
                <a:spcPts val="600"/>
              </a:spcBef>
              <a:buClr>
                <a:srgbClr val="205C77"/>
              </a:buClr>
              <a:buFont typeface="Noto Symbol"/>
              <a:buChar char="●"/>
              <a:defRPr/>
            </a:lvl4pPr>
            <a:lvl5pPr indent="-163194" lvl="4" marL="1546225" marR="0" rtl="0" algn="l">
              <a:spcBef>
                <a:spcPts val="600"/>
              </a:spcBef>
              <a:buClr>
                <a:srgbClr val="6DB7D7"/>
              </a:buClr>
              <a:buFont typeface="Noto Symbo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12" name="Shape 12"/>
          <p:cNvSpPr txBox="1"/>
          <p:nvPr>
            <p:ph idx="10" type="dt"/>
          </p:nvPr>
        </p:nvSpPr>
        <p:spPr>
          <a:xfrm>
            <a:off x="5629275" y="6275387"/>
            <a:ext cx="2133599"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 name="Shape 13"/>
          <p:cNvSpPr txBox="1"/>
          <p:nvPr>
            <p:ph idx="11" type="ftr"/>
          </p:nvPr>
        </p:nvSpPr>
        <p:spPr>
          <a:xfrm>
            <a:off x="265112" y="6275387"/>
            <a:ext cx="4840286" cy="365125"/>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4" name="Shape 14"/>
          <p:cNvSpPr txBox="1"/>
          <p:nvPr>
            <p:ph idx="12" type="sldNum"/>
          </p:nvPr>
        </p:nvSpPr>
        <p:spPr>
          <a:xfrm>
            <a:off x="7897811" y="6275387"/>
            <a:ext cx="990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
        <p:nvSpPr>
          <p:cNvPr id="15" name="Shape 15"/>
          <p:cNvSpPr/>
          <p:nvPr/>
        </p:nvSpPr>
        <p:spPr>
          <a:xfrm>
            <a:off x="8534400" y="6400800"/>
            <a:ext cx="609599" cy="457200"/>
          </a:xfrm>
          <a:custGeom>
            <a:pathLst>
              <a:path extrusionOk="0" h="120000" w="120000">
                <a:moveTo>
                  <a:pt x="0" y="0"/>
                </a:moveTo>
                <a:lnTo>
                  <a:pt x="120000" y="0"/>
                </a:lnTo>
                <a:lnTo>
                  <a:pt x="120000" y="120000"/>
                </a:lnTo>
                <a:lnTo>
                  <a:pt x="0" y="120000"/>
                </a:lnTo>
                <a:close/>
                <a:moveTo>
                  <a:pt x="93750" y="60000"/>
                </a:moveTo>
                <a:lnTo>
                  <a:pt x="26249" y="15000"/>
                </a:lnTo>
                <a:lnTo>
                  <a:pt x="26249" y="105000"/>
                </a:lnTo>
                <a:close/>
              </a:path>
              <a:path extrusionOk="0" fill="darken" h="120000" w="120000">
                <a:moveTo>
                  <a:pt x="93750" y="60000"/>
                </a:moveTo>
                <a:lnTo>
                  <a:pt x="26249" y="15000"/>
                </a:lnTo>
                <a:lnTo>
                  <a:pt x="26249" y="105000"/>
                </a:lnTo>
                <a:close/>
              </a:path>
              <a:path extrusionOk="0" fill="none" h="120000" w="120000">
                <a:moveTo>
                  <a:pt x="93750" y="60000"/>
                </a:moveTo>
                <a:lnTo>
                  <a:pt x="26249" y="105000"/>
                </a:lnTo>
                <a:lnTo>
                  <a:pt x="26249"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
        <p:nvSpPr>
          <p:cNvPr id="16" name="Shape 16"/>
          <p:cNvSpPr/>
          <p:nvPr/>
        </p:nvSpPr>
        <p:spPr>
          <a:xfrm>
            <a:off x="0" y="6424612"/>
            <a:ext cx="685799" cy="433386"/>
          </a:xfrm>
          <a:custGeom>
            <a:pathLst>
              <a:path extrusionOk="0" h="120000" w="120000">
                <a:moveTo>
                  <a:pt x="0" y="0"/>
                </a:moveTo>
                <a:lnTo>
                  <a:pt x="120000" y="0"/>
                </a:lnTo>
                <a:lnTo>
                  <a:pt x="120000" y="120000"/>
                </a:lnTo>
                <a:lnTo>
                  <a:pt x="0" y="120000"/>
                </a:lnTo>
                <a:close/>
                <a:moveTo>
                  <a:pt x="31562" y="60000"/>
                </a:moveTo>
                <a:lnTo>
                  <a:pt x="88437" y="14999"/>
                </a:lnTo>
                <a:lnTo>
                  <a:pt x="88437" y="105000"/>
                </a:lnTo>
                <a:close/>
              </a:path>
              <a:path extrusionOk="0" fill="darken" h="120000" w="120000">
                <a:moveTo>
                  <a:pt x="31562" y="60000"/>
                </a:moveTo>
                <a:lnTo>
                  <a:pt x="88437" y="14999"/>
                </a:lnTo>
                <a:lnTo>
                  <a:pt x="88437" y="105000"/>
                </a:lnTo>
                <a:close/>
              </a:path>
              <a:path extrusionOk="0" fill="none" h="120000" w="120000">
                <a:moveTo>
                  <a:pt x="31562" y="60000"/>
                </a:moveTo>
                <a:lnTo>
                  <a:pt x="88437" y="14999"/>
                </a:lnTo>
                <a:lnTo>
                  <a:pt x="88437"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80" name="Shape 80"/>
        <p:cNvGrpSpPr/>
        <p:nvPr/>
      </p:nvGrpSpPr>
      <p:grpSpPr>
        <a:xfrm>
          <a:off x="0" y="0"/>
          <a:ext cx="0" cy="0"/>
          <a:chOff x="0" y="0"/>
          <a:chExt cx="0" cy="0"/>
        </a:xfrm>
      </p:grpSpPr>
      <p:sp>
        <p:nvSpPr>
          <p:cNvPr id="81" name="Shape 81"/>
          <p:cNvSpPr/>
          <p:nvPr/>
        </p:nvSpPr>
        <p:spPr>
          <a:xfrm>
            <a:off x="8534400" y="6400800"/>
            <a:ext cx="609599" cy="457200"/>
          </a:xfrm>
          <a:custGeom>
            <a:pathLst>
              <a:path extrusionOk="0" h="120000" w="120000">
                <a:moveTo>
                  <a:pt x="0" y="0"/>
                </a:moveTo>
                <a:lnTo>
                  <a:pt x="120000" y="0"/>
                </a:lnTo>
                <a:lnTo>
                  <a:pt x="120000" y="120000"/>
                </a:lnTo>
                <a:lnTo>
                  <a:pt x="0" y="120000"/>
                </a:lnTo>
                <a:close/>
                <a:moveTo>
                  <a:pt x="93750" y="60000"/>
                </a:moveTo>
                <a:lnTo>
                  <a:pt x="26249" y="15000"/>
                </a:lnTo>
                <a:lnTo>
                  <a:pt x="26249" y="105000"/>
                </a:lnTo>
                <a:close/>
              </a:path>
              <a:path extrusionOk="0" fill="darken" h="120000" w="120000">
                <a:moveTo>
                  <a:pt x="93750" y="60000"/>
                </a:moveTo>
                <a:lnTo>
                  <a:pt x="26249" y="15000"/>
                </a:lnTo>
                <a:lnTo>
                  <a:pt x="26249" y="105000"/>
                </a:lnTo>
                <a:close/>
              </a:path>
              <a:path extrusionOk="0" fill="none" h="120000" w="120000">
                <a:moveTo>
                  <a:pt x="93750" y="60000"/>
                </a:moveTo>
                <a:lnTo>
                  <a:pt x="26249" y="105000"/>
                </a:lnTo>
                <a:lnTo>
                  <a:pt x="26249"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
        <p:nvSpPr>
          <p:cNvPr id="82" name="Shape 82"/>
          <p:cNvSpPr/>
          <p:nvPr/>
        </p:nvSpPr>
        <p:spPr>
          <a:xfrm>
            <a:off x="0" y="6424612"/>
            <a:ext cx="685799" cy="433386"/>
          </a:xfrm>
          <a:custGeom>
            <a:pathLst>
              <a:path extrusionOk="0" h="120000" w="120000">
                <a:moveTo>
                  <a:pt x="0" y="0"/>
                </a:moveTo>
                <a:lnTo>
                  <a:pt x="120000" y="0"/>
                </a:lnTo>
                <a:lnTo>
                  <a:pt x="120000" y="120000"/>
                </a:lnTo>
                <a:lnTo>
                  <a:pt x="0" y="120000"/>
                </a:lnTo>
                <a:close/>
                <a:moveTo>
                  <a:pt x="31562" y="60000"/>
                </a:moveTo>
                <a:lnTo>
                  <a:pt x="88437" y="14999"/>
                </a:lnTo>
                <a:lnTo>
                  <a:pt x="88437" y="105000"/>
                </a:lnTo>
                <a:close/>
              </a:path>
              <a:path extrusionOk="0" fill="darken" h="120000" w="120000">
                <a:moveTo>
                  <a:pt x="31562" y="60000"/>
                </a:moveTo>
                <a:lnTo>
                  <a:pt x="88437" y="14999"/>
                </a:lnTo>
                <a:lnTo>
                  <a:pt x="88437" y="105000"/>
                </a:lnTo>
                <a:close/>
              </a:path>
              <a:path extrusionOk="0" fill="none" h="120000" w="120000">
                <a:moveTo>
                  <a:pt x="31562" y="60000"/>
                </a:moveTo>
                <a:lnTo>
                  <a:pt x="88437" y="14999"/>
                </a:lnTo>
                <a:lnTo>
                  <a:pt x="88437"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
        <p:nvSpPr>
          <p:cNvPr id="83" name="Shape 83"/>
          <p:cNvSpPr txBox="1"/>
          <p:nvPr>
            <p:ph type="title"/>
          </p:nvPr>
        </p:nvSpPr>
        <p:spPr>
          <a:xfrm>
            <a:off x="549275" y="107950"/>
            <a:ext cx="8042274" cy="1336675"/>
          </a:xfrm>
          <a:prstGeom prst="rect">
            <a:avLst/>
          </a:prstGeom>
          <a:noFill/>
          <a:ln>
            <a:noFill/>
          </a:ln>
        </p:spPr>
        <p:txBody>
          <a:bodyPr anchorCtr="0" anchor="b" bIns="91425" lIns="91425" rIns="91425" tIns="91425"/>
          <a:lstStyle>
            <a:lvl1pPr indent="0" lvl="0" marL="0" marR="0" rtl="0" algn="ctr">
              <a:spcBef>
                <a:spcPts val="0"/>
              </a:spcBef>
              <a:buClr>
                <a:schemeClr val="accent1"/>
              </a:buClr>
              <a:buFont typeface="Arial"/>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4" name="Shape 84"/>
          <p:cNvSpPr txBox="1"/>
          <p:nvPr>
            <p:ph idx="1" type="body"/>
          </p:nvPr>
        </p:nvSpPr>
        <p:spPr>
          <a:xfrm>
            <a:off x="549275" y="1600200"/>
            <a:ext cx="8042274" cy="4343400"/>
          </a:xfrm>
          <a:prstGeom prst="rect">
            <a:avLst/>
          </a:prstGeom>
          <a:noFill/>
          <a:ln>
            <a:noFill/>
          </a:ln>
        </p:spPr>
        <p:txBody>
          <a:bodyPr anchorCtr="0" anchor="t" bIns="91425" lIns="91425" rIns="91425" tIns="91425"/>
          <a:lstStyle>
            <a:lvl1pPr indent="-181610" lvl="0" marL="349250" marR="0" rtl="0" algn="l">
              <a:spcBef>
                <a:spcPts val="2000"/>
              </a:spcBef>
              <a:buClr>
                <a:srgbClr val="6DB7D7"/>
              </a:buClr>
              <a:buFont typeface="Noto Symbol"/>
              <a:buChar char="●"/>
              <a:defRPr/>
            </a:lvl1pPr>
            <a:lvl2pPr indent="-189230" lvl="1" marL="685800" marR="0" rtl="0" algn="l">
              <a:spcBef>
                <a:spcPts val="600"/>
              </a:spcBef>
              <a:buClr>
                <a:srgbClr val="205C77"/>
              </a:buClr>
              <a:buFont typeface="Noto Symbol"/>
              <a:buChar char="●"/>
              <a:defRPr/>
            </a:lvl2pPr>
            <a:lvl3pPr indent="-142875" lvl="2" marL="968375" marR="0" rtl="0" algn="l">
              <a:spcBef>
                <a:spcPts val="600"/>
              </a:spcBef>
              <a:buClr>
                <a:srgbClr val="6DB7D7"/>
              </a:buClr>
              <a:buFont typeface="Noto Symbol"/>
              <a:buChar char="●"/>
              <a:defRPr/>
            </a:lvl3pPr>
            <a:lvl4pPr indent="-172719" lvl="3" marL="1263650" marR="0" rtl="0" algn="l">
              <a:spcBef>
                <a:spcPts val="600"/>
              </a:spcBef>
              <a:buClr>
                <a:srgbClr val="205C77"/>
              </a:buClr>
              <a:buFont typeface="Noto Symbol"/>
              <a:buChar char="●"/>
              <a:defRPr/>
            </a:lvl4pPr>
            <a:lvl5pPr indent="-163194" lvl="4" marL="1546225" marR="0" rtl="0" algn="l">
              <a:spcBef>
                <a:spcPts val="600"/>
              </a:spcBef>
              <a:buClr>
                <a:srgbClr val="6DB7D7"/>
              </a:buClr>
              <a:buFont typeface="Noto Symbo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85" name="Shape 85"/>
          <p:cNvSpPr txBox="1"/>
          <p:nvPr>
            <p:ph idx="10" type="dt"/>
          </p:nvPr>
        </p:nvSpPr>
        <p:spPr>
          <a:xfrm>
            <a:off x="457200" y="6251575"/>
            <a:ext cx="2133599"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6" name="Shape 86"/>
          <p:cNvSpPr txBox="1"/>
          <p:nvPr>
            <p:ph idx="12" type="sldNum"/>
          </p:nvPr>
        </p:nvSpPr>
        <p:spPr>
          <a:xfrm>
            <a:off x="6553200" y="6248400"/>
            <a:ext cx="2133599" cy="47624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
        <p:nvSpPr>
          <p:cNvPr id="87" name="Shape 87"/>
          <p:cNvSpPr txBox="1"/>
          <p:nvPr>
            <p:ph idx="11" type="ftr"/>
          </p:nvPr>
        </p:nvSpPr>
        <p:spPr>
          <a:xfrm>
            <a:off x="3124200" y="6248400"/>
            <a:ext cx="2895600"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5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96" name="Shape 96"/>
        <p:cNvGrpSpPr/>
        <p:nvPr/>
      </p:nvGrpSpPr>
      <p:grpSpPr>
        <a:xfrm>
          <a:off x="0" y="0"/>
          <a:ext cx="0" cy="0"/>
          <a:chOff x="0" y="0"/>
          <a:chExt cx="0" cy="0"/>
        </a:xfrm>
      </p:grpSpPr>
      <p:sp>
        <p:nvSpPr>
          <p:cNvPr id="97" name="Shape 97"/>
          <p:cNvSpPr/>
          <p:nvPr/>
        </p:nvSpPr>
        <p:spPr>
          <a:xfrm>
            <a:off x="8534400" y="6400800"/>
            <a:ext cx="609599" cy="457200"/>
          </a:xfrm>
          <a:custGeom>
            <a:pathLst>
              <a:path extrusionOk="0" h="120000" w="120000">
                <a:moveTo>
                  <a:pt x="0" y="0"/>
                </a:moveTo>
                <a:lnTo>
                  <a:pt x="120000" y="0"/>
                </a:lnTo>
                <a:lnTo>
                  <a:pt x="120000" y="120000"/>
                </a:lnTo>
                <a:lnTo>
                  <a:pt x="0" y="120000"/>
                </a:lnTo>
                <a:close/>
                <a:moveTo>
                  <a:pt x="93750" y="60000"/>
                </a:moveTo>
                <a:lnTo>
                  <a:pt x="26249" y="15000"/>
                </a:lnTo>
                <a:lnTo>
                  <a:pt x="26249" y="105000"/>
                </a:lnTo>
                <a:close/>
              </a:path>
              <a:path extrusionOk="0" fill="darken" h="120000" w="120000">
                <a:moveTo>
                  <a:pt x="93750" y="60000"/>
                </a:moveTo>
                <a:lnTo>
                  <a:pt x="26249" y="15000"/>
                </a:lnTo>
                <a:lnTo>
                  <a:pt x="26249" y="105000"/>
                </a:lnTo>
                <a:close/>
              </a:path>
              <a:path extrusionOk="0" fill="none" h="120000" w="120000">
                <a:moveTo>
                  <a:pt x="93750" y="60000"/>
                </a:moveTo>
                <a:lnTo>
                  <a:pt x="26249" y="105000"/>
                </a:lnTo>
                <a:lnTo>
                  <a:pt x="26249" y="1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
        <p:nvSpPr>
          <p:cNvPr id="98" name="Shape 98"/>
          <p:cNvSpPr/>
          <p:nvPr/>
        </p:nvSpPr>
        <p:spPr>
          <a:xfrm>
            <a:off x="0" y="6424612"/>
            <a:ext cx="685799" cy="433386"/>
          </a:xfrm>
          <a:custGeom>
            <a:pathLst>
              <a:path extrusionOk="0" h="120000" w="120000">
                <a:moveTo>
                  <a:pt x="0" y="0"/>
                </a:moveTo>
                <a:lnTo>
                  <a:pt x="120000" y="0"/>
                </a:lnTo>
                <a:lnTo>
                  <a:pt x="120000" y="120000"/>
                </a:lnTo>
                <a:lnTo>
                  <a:pt x="0" y="120000"/>
                </a:lnTo>
                <a:close/>
                <a:moveTo>
                  <a:pt x="31562" y="60000"/>
                </a:moveTo>
                <a:lnTo>
                  <a:pt x="88437" y="14999"/>
                </a:lnTo>
                <a:lnTo>
                  <a:pt x="88437" y="105000"/>
                </a:lnTo>
                <a:close/>
              </a:path>
              <a:path extrusionOk="0" fill="darken" h="120000" w="120000">
                <a:moveTo>
                  <a:pt x="31562" y="60000"/>
                </a:moveTo>
                <a:lnTo>
                  <a:pt x="88437" y="14999"/>
                </a:lnTo>
                <a:lnTo>
                  <a:pt x="88437" y="105000"/>
                </a:lnTo>
                <a:close/>
              </a:path>
              <a:path extrusionOk="0" fill="none" h="120000" w="120000">
                <a:moveTo>
                  <a:pt x="31562" y="60000"/>
                </a:moveTo>
                <a:lnTo>
                  <a:pt x="88437" y="14999"/>
                </a:lnTo>
                <a:lnTo>
                  <a:pt x="88437" y="105000"/>
                </a:lnTo>
                <a:close/>
              </a:path>
              <a:path extrusionOk="0" fill="none" h="120000" w="120000">
                <a:moveTo>
                  <a:pt x="0" y="0"/>
                </a:moveTo>
                <a:lnTo>
                  <a:pt x="120000" y="0"/>
                </a:lnTo>
                <a:lnTo>
                  <a:pt x="120000" y="120000"/>
                </a:lnTo>
                <a:lnTo>
                  <a:pt x="0" y="120000"/>
                </a:lnTo>
                <a:close/>
              </a:path>
            </a:pathLst>
          </a:cu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Garamond"/>
              <a:ea typeface="Garamond"/>
              <a:cs typeface="Garamond"/>
              <a:sym typeface="Garamond"/>
            </a:endParaRPr>
          </a:p>
        </p:txBody>
      </p:sp>
      <p:sp>
        <p:nvSpPr>
          <p:cNvPr id="99" name="Shape 99"/>
          <p:cNvSpPr txBox="1"/>
          <p:nvPr>
            <p:ph type="title"/>
          </p:nvPr>
        </p:nvSpPr>
        <p:spPr>
          <a:xfrm>
            <a:off x="549275" y="107950"/>
            <a:ext cx="8042274" cy="1336675"/>
          </a:xfrm>
          <a:prstGeom prst="rect">
            <a:avLst/>
          </a:prstGeom>
          <a:noFill/>
          <a:ln>
            <a:noFill/>
          </a:ln>
        </p:spPr>
        <p:txBody>
          <a:bodyPr anchorCtr="0" anchor="b" bIns="91425" lIns="91425" rIns="91425" tIns="91425"/>
          <a:lstStyle>
            <a:lvl1pPr indent="0" lvl="0" marL="0" marR="0" rtl="0" algn="ctr">
              <a:spcBef>
                <a:spcPts val="0"/>
              </a:spcBef>
              <a:buClr>
                <a:schemeClr val="accent1"/>
              </a:buClr>
              <a:buFont typeface="Arial"/>
              <a:buNone/>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0" name="Shape 100"/>
          <p:cNvSpPr txBox="1"/>
          <p:nvPr>
            <p:ph idx="1" type="body"/>
          </p:nvPr>
        </p:nvSpPr>
        <p:spPr>
          <a:xfrm>
            <a:off x="549275" y="1600200"/>
            <a:ext cx="8042274" cy="4343400"/>
          </a:xfrm>
          <a:prstGeom prst="rect">
            <a:avLst/>
          </a:prstGeom>
          <a:noFill/>
          <a:ln>
            <a:noFill/>
          </a:ln>
        </p:spPr>
        <p:txBody>
          <a:bodyPr anchorCtr="0" anchor="t" bIns="91425" lIns="91425" rIns="91425" tIns="91425"/>
          <a:lstStyle>
            <a:lvl1pPr indent="-181610" lvl="0" marL="349250" marR="0" rtl="0" algn="l">
              <a:spcBef>
                <a:spcPts val="2000"/>
              </a:spcBef>
              <a:buClr>
                <a:srgbClr val="6DB7D7"/>
              </a:buClr>
              <a:buFont typeface="Noto Symbol"/>
              <a:buChar char="●"/>
              <a:defRPr/>
            </a:lvl1pPr>
            <a:lvl2pPr indent="-189230" lvl="1" marL="685800" marR="0" rtl="0" algn="l">
              <a:spcBef>
                <a:spcPts val="600"/>
              </a:spcBef>
              <a:buClr>
                <a:srgbClr val="205C77"/>
              </a:buClr>
              <a:buFont typeface="Noto Symbol"/>
              <a:buChar char="●"/>
              <a:defRPr/>
            </a:lvl2pPr>
            <a:lvl3pPr indent="-142875" lvl="2" marL="968375" marR="0" rtl="0" algn="l">
              <a:spcBef>
                <a:spcPts val="600"/>
              </a:spcBef>
              <a:buClr>
                <a:srgbClr val="6DB7D7"/>
              </a:buClr>
              <a:buFont typeface="Noto Symbol"/>
              <a:buChar char="●"/>
              <a:defRPr/>
            </a:lvl3pPr>
            <a:lvl4pPr indent="-172719" lvl="3" marL="1263650" marR="0" rtl="0" algn="l">
              <a:spcBef>
                <a:spcPts val="600"/>
              </a:spcBef>
              <a:buClr>
                <a:srgbClr val="205C77"/>
              </a:buClr>
              <a:buFont typeface="Noto Symbol"/>
              <a:buChar char="●"/>
              <a:defRPr/>
            </a:lvl4pPr>
            <a:lvl5pPr indent="-163194" lvl="4" marL="1546225" marR="0" rtl="0" algn="l">
              <a:spcBef>
                <a:spcPts val="600"/>
              </a:spcBef>
              <a:buClr>
                <a:srgbClr val="6DB7D7"/>
              </a:buClr>
              <a:buFont typeface="Noto Symbol"/>
              <a:buChar char="●"/>
              <a:defRPr/>
            </a:lvl5pPr>
            <a:lvl6pPr indent="-101600" lvl="5" marL="2514600" marR="0" rtl="0" algn="l">
              <a:spcBef>
                <a:spcPts val="400"/>
              </a:spcBef>
              <a:buClr>
                <a:schemeClr val="dk1"/>
              </a:buClr>
              <a:buFont typeface="Arial"/>
              <a:buChar char="•"/>
              <a:defRPr/>
            </a:lvl6pPr>
            <a:lvl7pPr indent="-101600" lvl="6" marL="2971800" marR="0" rtl="0" algn="l">
              <a:spcBef>
                <a:spcPts val="400"/>
              </a:spcBef>
              <a:buClr>
                <a:schemeClr val="dk1"/>
              </a:buClr>
              <a:buFont typeface="Arial"/>
              <a:buChar char="•"/>
              <a:defRPr/>
            </a:lvl7pPr>
            <a:lvl8pPr indent="-101600" lvl="7" marL="3429000" marR="0" rtl="0" algn="l">
              <a:spcBef>
                <a:spcPts val="400"/>
              </a:spcBef>
              <a:buClr>
                <a:schemeClr val="dk1"/>
              </a:buClr>
              <a:buFont typeface="Arial"/>
              <a:buChar char="•"/>
              <a:defRPr/>
            </a:lvl8pPr>
            <a:lvl9pPr indent="-101600" lvl="8" marL="3886200" marR="0" rtl="0" algn="l">
              <a:spcBef>
                <a:spcPts val="400"/>
              </a:spcBef>
              <a:buClr>
                <a:schemeClr val="dk1"/>
              </a:buClr>
              <a:buFont typeface="Arial"/>
              <a:buChar char="•"/>
              <a:defRPr/>
            </a:lvl9pPr>
          </a:lstStyle>
          <a:p/>
        </p:txBody>
      </p:sp>
      <p:sp>
        <p:nvSpPr>
          <p:cNvPr id="101" name="Shape 101"/>
          <p:cNvSpPr txBox="1"/>
          <p:nvPr>
            <p:ph idx="10" type="dt"/>
          </p:nvPr>
        </p:nvSpPr>
        <p:spPr>
          <a:xfrm>
            <a:off x="457200" y="6251575"/>
            <a:ext cx="2133599"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02" name="Shape 102"/>
          <p:cNvSpPr txBox="1"/>
          <p:nvPr>
            <p:ph idx="12" type="sldNum"/>
          </p:nvPr>
        </p:nvSpPr>
        <p:spPr>
          <a:xfrm>
            <a:off x="6553200" y="6248400"/>
            <a:ext cx="2133599" cy="476249"/>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Garamond"/>
              <a:buNone/>
            </a:pPr>
            <a:fld id="{00000000-1234-1234-1234-123412341234}" type="slidenum">
              <a:rPr b="0" i="0" lang="en-US" sz="3600" u="none" cap="none" strike="noStrike">
                <a:solidFill>
                  <a:schemeClr val="lt1"/>
                </a:solidFill>
                <a:latin typeface="Garamond"/>
                <a:ea typeface="Garamond"/>
                <a:cs typeface="Garamond"/>
                <a:sym typeface="Garamond"/>
              </a:rPr>
              <a:t>‹#›</a:t>
            </a:fld>
          </a:p>
        </p:txBody>
      </p:sp>
      <p:sp>
        <p:nvSpPr>
          <p:cNvPr id="103" name="Shape 103"/>
          <p:cNvSpPr txBox="1"/>
          <p:nvPr>
            <p:ph idx="11" type="ftr"/>
          </p:nvPr>
        </p:nvSpPr>
        <p:spPr>
          <a:xfrm>
            <a:off x="3124200" y="6248400"/>
            <a:ext cx="2895600" cy="476249"/>
          </a:xfrm>
          <a:prstGeom prst="rect">
            <a:avLst/>
          </a:prstGeom>
          <a:noFill/>
          <a:ln>
            <a:noFill/>
          </a:ln>
        </p:spPr>
        <p:txBody>
          <a:bodyPr anchorCtr="0" anchor="ctr"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2.jpg"/><Relationship Id="rId5"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00.jpg"/><Relationship Id="rId4" Type="http://schemas.openxmlformats.org/officeDocument/2006/relationships/image" Target="../media/image0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00.jpg"/><Relationship Id="rId4" Type="http://schemas.openxmlformats.org/officeDocument/2006/relationships/image" Target="../media/image04.png"/><Relationship Id="rId5" Type="http://schemas.openxmlformats.org/officeDocument/2006/relationships/image" Target="../media/image0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0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00.jpg"/><Relationship Id="rId4"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0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0.jpg"/><Relationship Id="rId4" Type="http://schemas.openxmlformats.org/officeDocument/2006/relationships/image" Target="../media/image0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14" name="Shape 114"/>
        <p:cNvGrpSpPr/>
        <p:nvPr/>
      </p:nvGrpSpPr>
      <p:grpSpPr>
        <a:xfrm>
          <a:off x="0" y="0"/>
          <a:ext cx="0" cy="0"/>
          <a:chOff x="0" y="0"/>
          <a:chExt cx="0" cy="0"/>
        </a:xfrm>
      </p:grpSpPr>
      <p:pic>
        <p:nvPicPr>
          <p:cNvPr descr="mayflower-sea-Perkins" id="115" name="Shape 115"/>
          <p:cNvPicPr preferRelativeResize="0"/>
          <p:nvPr/>
        </p:nvPicPr>
        <p:blipFill rotWithShape="1">
          <a:blip r:embed="rId4">
            <a:alphaModFix/>
          </a:blip>
          <a:srcRect b="0" l="0" r="0" t="0"/>
          <a:stretch/>
        </p:blipFill>
        <p:spPr>
          <a:xfrm>
            <a:off x="990600" y="533400"/>
            <a:ext cx="2301874" cy="1550987"/>
          </a:xfrm>
          <a:prstGeom prst="rect">
            <a:avLst/>
          </a:prstGeom>
          <a:noFill/>
          <a:ln>
            <a:noFill/>
          </a:ln>
        </p:spPr>
      </p:pic>
      <p:pic>
        <p:nvPicPr>
          <p:cNvPr descr="mini-PICT0899" id="116" name="Shape 116"/>
          <p:cNvPicPr preferRelativeResize="0"/>
          <p:nvPr/>
        </p:nvPicPr>
        <p:blipFill rotWithShape="1">
          <a:blip r:embed="rId5">
            <a:alphaModFix/>
          </a:blip>
          <a:srcRect b="0" l="0" r="0" t="0"/>
          <a:stretch/>
        </p:blipFill>
        <p:spPr>
          <a:xfrm>
            <a:off x="5943600" y="609600"/>
            <a:ext cx="2209799" cy="1581150"/>
          </a:xfrm>
          <a:prstGeom prst="rect">
            <a:avLst/>
          </a:prstGeom>
          <a:noFill/>
          <a:ln>
            <a:noFill/>
          </a:ln>
        </p:spPr>
      </p:pic>
      <p:sp>
        <p:nvSpPr>
          <p:cNvPr id="117" name="Shape 117"/>
          <p:cNvSpPr/>
          <p:nvPr/>
        </p:nvSpPr>
        <p:spPr>
          <a:xfrm>
            <a:off x="2133600" y="2590800"/>
            <a:ext cx="5276849" cy="1457324"/>
          </a:xfrm>
          <a:prstGeom prst="rect">
            <a:avLst/>
          </a:prstGeom>
        </p:spPr>
        <p:txBody>
          <a:bodyPr>
            <a:prstTxWarp prst="textPlain"/>
          </a:bodyPr>
          <a:lstStyle/>
          <a:p>
            <a:pPr lvl="0" algn="l"/>
            <a:r>
              <a:rPr b="0" i="0">
                <a:ln cap="flat" cmpd="sng" w="9525">
                  <a:solidFill>
                    <a:srgbClr val="000000"/>
                  </a:solidFill>
                  <a:prstDash val="solid"/>
                  <a:miter/>
                  <a:headEnd len="med" w="med" type="none"/>
                  <a:tailEnd len="med" w="med" type="none"/>
                </a:ln>
                <a:solidFill>
                  <a:srgbClr val="000000"/>
                </a:solidFill>
                <a:latin typeface="Arial"/>
              </a:rPr>
              <a:t>THE PURITANS </a:t>
            </a:r>
          </a:p>
        </p:txBody>
      </p:sp>
      <p:sp>
        <p:nvSpPr>
          <p:cNvPr id="118" name="Shape 118"/>
          <p:cNvSpPr/>
          <p:nvPr/>
        </p:nvSpPr>
        <p:spPr>
          <a:xfrm>
            <a:off x="4048225" y="4275225"/>
            <a:ext cx="1943105" cy="647699"/>
          </a:xfrm>
          <a:prstGeom prst="rect">
            <a:avLst/>
          </a:prstGeom>
        </p:spPr>
        <p:txBody>
          <a:bodyPr>
            <a:prstTxWarp prst="textPlain"/>
          </a:bodyPr>
          <a:lstStyle/>
          <a:p>
            <a:pPr lvl="0" algn="l"/>
            <a:r>
              <a:rPr b="0" i="0">
                <a:ln cap="flat" cmpd="sng" w="12700">
                  <a:solidFill>
                    <a:srgbClr val="B2B2B2"/>
                  </a:solidFill>
                  <a:prstDash val="solid"/>
                  <a:miter/>
                  <a:headEnd len="med" w="med" type="none"/>
                  <a:tailEnd len="med" w="med" type="none"/>
                </a:ln>
                <a:gradFill>
                  <a:gsLst>
                    <a:gs pos="0">
                      <a:srgbClr val="520402"/>
                    </a:gs>
                    <a:gs pos="100000">
                      <a:srgbClr val="FFCC00"/>
                    </a:gs>
                  </a:gsLst>
                  <a:lin ang="5400000" scaled="0"/>
                </a:gradFill>
                <a:latin typeface="Arial"/>
              </a:rPr>
              <a:t>1620-1720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86" name="Shape 186"/>
        <p:cNvGrpSpPr/>
        <p:nvPr/>
      </p:nvGrpSpPr>
      <p:grpSpPr>
        <a:xfrm>
          <a:off x="0" y="0"/>
          <a:ext cx="0" cy="0"/>
          <a:chOff x="0" y="0"/>
          <a:chExt cx="0" cy="0"/>
        </a:xfrm>
      </p:grpSpPr>
      <p:sp>
        <p:nvSpPr>
          <p:cNvPr id="187" name="Shape 187"/>
          <p:cNvSpPr txBox="1"/>
          <p:nvPr>
            <p:ph type="title"/>
          </p:nvPr>
        </p:nvSpPr>
        <p:spPr>
          <a:xfrm>
            <a:off x="549275" y="107950"/>
            <a:ext cx="8042274" cy="13366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WHY DO GOOD INSTEAD OF EVIL?</a:t>
            </a:r>
          </a:p>
        </p:txBody>
      </p:sp>
      <p:sp>
        <p:nvSpPr>
          <p:cNvPr id="188" name="Shape 188"/>
          <p:cNvSpPr txBox="1"/>
          <p:nvPr>
            <p:ph idx="1" type="body"/>
          </p:nvPr>
        </p:nvSpPr>
        <p:spPr>
          <a:xfrm>
            <a:off x="549275" y="1600200"/>
            <a:ext cx="8042399" cy="4738499"/>
          </a:xfrm>
          <a:prstGeom prst="rect">
            <a:avLst/>
          </a:prstGeom>
          <a:noFill/>
          <a:ln>
            <a:noFill/>
          </a:ln>
        </p:spPr>
        <p:txBody>
          <a:bodyPr anchorCtr="0" anchor="t" bIns="45700" lIns="91425" rIns="91425" tIns="45700">
            <a:noAutofit/>
          </a:bodyPr>
          <a:lstStyle/>
          <a:p>
            <a:pPr indent="-349250" lvl="0" marL="349250" marR="0" rtl="0" algn="l">
              <a:lnSpc>
                <a:spcPct val="80000"/>
              </a:lnSpc>
              <a:spcBef>
                <a:spcPts val="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If your action on earth do not influence whether you go to heaven or hell, why do good?</a:t>
            </a:r>
          </a:p>
          <a:p>
            <a:pPr indent="-349250" lvl="0" marL="349250" marR="0" rtl="0" algn="l">
              <a:lnSpc>
                <a:spcPct val="80000"/>
              </a:lnSpc>
              <a:spcBef>
                <a:spcPts val="200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Puritan logic suggests the following:</a:t>
            </a:r>
          </a:p>
          <a:p>
            <a:pPr indent="-342900" lvl="1" marL="685800" marR="0" rtl="0" algn="l">
              <a:lnSpc>
                <a:spcPct val="80000"/>
              </a:lnSpc>
              <a:spcBef>
                <a:spcPts val="600"/>
              </a:spcBef>
              <a:spcAft>
                <a:spcPts val="0"/>
              </a:spcAft>
              <a:buClr>
                <a:srgbClr val="215D77"/>
              </a:buClr>
              <a:buSzPct val="110000"/>
              <a:buFont typeface="Noto Symbol"/>
              <a:buChar char="✞"/>
            </a:pPr>
            <a:r>
              <a:rPr b="0" i="0" lang="en-US" sz="2200" u="none" cap="none" strike="noStrike">
                <a:solidFill>
                  <a:srgbClr val="595959"/>
                </a:solidFill>
                <a:latin typeface="Arial"/>
                <a:ea typeface="Arial"/>
                <a:cs typeface="Arial"/>
                <a:sym typeface="Arial"/>
              </a:rPr>
              <a:t>God wouldn’t choose someone to go to heaven who was evil or corrupt</a:t>
            </a:r>
          </a:p>
          <a:p>
            <a:pPr indent="-342900" lvl="1" marL="685800" marR="0" rtl="0" algn="l">
              <a:lnSpc>
                <a:spcPct val="80000"/>
              </a:lnSpc>
              <a:spcBef>
                <a:spcPts val="600"/>
              </a:spcBef>
              <a:spcAft>
                <a:spcPts val="0"/>
              </a:spcAft>
              <a:buClr>
                <a:srgbClr val="215D77"/>
              </a:buClr>
              <a:buSzPct val="110000"/>
              <a:buFont typeface="Noto Symbol"/>
              <a:buChar char="✞"/>
            </a:pPr>
            <a:r>
              <a:rPr b="0" i="0" lang="en-US" sz="2200" u="none" cap="none" strike="noStrike">
                <a:solidFill>
                  <a:srgbClr val="595959"/>
                </a:solidFill>
                <a:latin typeface="Arial"/>
                <a:ea typeface="Arial"/>
                <a:cs typeface="Arial"/>
                <a:sym typeface="Arial"/>
              </a:rPr>
              <a:t>So, you act holy to try to convince yourself that you would be good enough for God to have chosen you</a:t>
            </a:r>
          </a:p>
          <a:p>
            <a:pPr indent="-342900" lvl="1" marL="685800" marR="0" rtl="0" algn="l">
              <a:lnSpc>
                <a:spcPct val="80000"/>
              </a:lnSpc>
              <a:spcBef>
                <a:spcPts val="600"/>
              </a:spcBef>
              <a:spcAft>
                <a:spcPts val="0"/>
              </a:spcAft>
              <a:buClr>
                <a:srgbClr val="215D77"/>
              </a:buClr>
              <a:buSzPct val="110000"/>
              <a:buFont typeface="Noto Symbol"/>
              <a:buChar char="✞"/>
            </a:pPr>
            <a:r>
              <a:rPr b="0" i="0" lang="en-US" sz="2200" u="none" cap="none" strike="noStrike">
                <a:solidFill>
                  <a:srgbClr val="595959"/>
                </a:solidFill>
                <a:latin typeface="Arial"/>
                <a:ea typeface="Arial"/>
                <a:cs typeface="Arial"/>
                <a:sym typeface="Arial"/>
              </a:rPr>
              <a:t>Grace is the only “proof” you might have</a:t>
            </a:r>
          </a:p>
          <a:p>
            <a:pPr indent="-349250" lvl="0" marL="349250" marR="0" rtl="0" algn="l">
              <a:lnSpc>
                <a:spcPct val="80000"/>
              </a:lnSpc>
              <a:spcBef>
                <a:spcPts val="200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However, we are imperfect and we have an evil nature, so we will naturally always revert to sin . .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93" name="Shape 193"/>
        <p:cNvGrpSpPr/>
        <p:nvPr/>
      </p:nvGrpSpPr>
      <p:grpSpPr>
        <a:xfrm>
          <a:off x="0" y="0"/>
          <a:ext cx="0" cy="0"/>
          <a:chOff x="0" y="0"/>
          <a:chExt cx="0" cy="0"/>
        </a:xfrm>
      </p:grpSpPr>
      <p:sp>
        <p:nvSpPr>
          <p:cNvPr id="194" name="Shape 194"/>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CRIMES IN PURITAN SOCIETY</a:t>
            </a:r>
          </a:p>
        </p:txBody>
      </p:sp>
      <p:sp>
        <p:nvSpPr>
          <p:cNvPr id="195" name="Shape 195"/>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9250" lvl="0" marL="349250" marR="0" rtl="0" algn="l">
              <a:lnSpc>
                <a:spcPct val="90000"/>
              </a:lnSpc>
              <a:spcBef>
                <a:spcPts val="0"/>
              </a:spcBef>
              <a:spcAft>
                <a:spcPts val="0"/>
              </a:spcAft>
              <a:buClr>
                <a:srgbClr val="6FB7D7"/>
              </a:buClr>
              <a:buSzPct val="110000"/>
              <a:buFont typeface="Noto Symbol"/>
              <a:buChar char="✞"/>
            </a:pPr>
            <a:r>
              <a:rPr b="0" i="0" lang="en-US" sz="1600" u="none" cap="none" strike="noStrike">
                <a:solidFill>
                  <a:srgbClr val="595959"/>
                </a:solidFill>
                <a:latin typeface="Arial"/>
                <a:ea typeface="Arial"/>
                <a:cs typeface="Arial"/>
                <a:sym typeface="Arial"/>
              </a:rPr>
              <a:t>Sinning = crime</a:t>
            </a:r>
          </a:p>
          <a:p>
            <a:pPr indent="-342900" lvl="1" marL="685800" marR="0" rtl="0" algn="l">
              <a:lnSpc>
                <a:spcPct val="90000"/>
              </a:lnSpc>
              <a:spcBef>
                <a:spcPts val="600"/>
              </a:spcBef>
              <a:spcAft>
                <a:spcPts val="0"/>
              </a:spcAft>
              <a:buClr>
                <a:srgbClr val="215D77"/>
              </a:buClr>
              <a:buSzPct val="110000"/>
              <a:buFont typeface="Noto Symbol"/>
              <a:buChar char="✞"/>
            </a:pPr>
            <a:r>
              <a:rPr b="0" i="0" lang="en-US" sz="1600" u="none" cap="none" strike="noStrike">
                <a:solidFill>
                  <a:srgbClr val="595959"/>
                </a:solidFill>
                <a:latin typeface="Arial"/>
                <a:ea typeface="Arial"/>
                <a:cs typeface="Arial"/>
                <a:sym typeface="Arial"/>
              </a:rPr>
              <a:t>Ex.: Adultery was a sin, and also a crime: could be punished in court for it.</a:t>
            </a:r>
          </a:p>
          <a:p>
            <a:pPr indent="-349250" lvl="0" marL="349250" marR="0" rtl="0" algn="l">
              <a:lnSpc>
                <a:spcPct val="90000"/>
              </a:lnSpc>
              <a:spcBef>
                <a:spcPts val="2000"/>
              </a:spcBef>
              <a:spcAft>
                <a:spcPts val="0"/>
              </a:spcAft>
              <a:buClr>
                <a:srgbClr val="6FB7D7"/>
              </a:buClr>
              <a:buSzPct val="110000"/>
              <a:buFont typeface="Noto Symbol"/>
              <a:buChar char="✞"/>
            </a:pPr>
            <a:r>
              <a:rPr b="0" i="0" lang="en-US" sz="1600" u="none" cap="none" strike="noStrike">
                <a:solidFill>
                  <a:srgbClr val="595959"/>
                </a:solidFill>
                <a:latin typeface="Arial"/>
                <a:ea typeface="Arial"/>
                <a:cs typeface="Arial"/>
                <a:sym typeface="Arial"/>
              </a:rPr>
              <a:t>The Bible was literal word of God</a:t>
            </a:r>
          </a:p>
          <a:p>
            <a:pPr indent="-342900" lvl="1" marL="685800" marR="0" rtl="0" algn="l">
              <a:lnSpc>
                <a:spcPct val="90000"/>
              </a:lnSpc>
              <a:spcBef>
                <a:spcPts val="600"/>
              </a:spcBef>
              <a:spcAft>
                <a:spcPts val="0"/>
              </a:spcAft>
              <a:buClr>
                <a:srgbClr val="215D77"/>
              </a:buClr>
              <a:buSzPct val="110000"/>
              <a:buFont typeface="Noto Symbol"/>
              <a:buChar char="✞"/>
            </a:pPr>
            <a:r>
              <a:rPr b="0" i="0" lang="en-US" sz="1600" u="none" cap="none" strike="noStrike">
                <a:solidFill>
                  <a:srgbClr val="595959"/>
                </a:solidFill>
                <a:latin typeface="Arial"/>
                <a:ea typeface="Arial"/>
                <a:cs typeface="Arial"/>
                <a:sym typeface="Arial"/>
              </a:rPr>
              <a:t>So, any deviance from the teaching therein was a sin, and thus a crime</a:t>
            </a:r>
          </a:p>
          <a:p>
            <a:pPr indent="-349250" lvl="0" marL="349250" marR="0" rtl="0" algn="l">
              <a:lnSpc>
                <a:spcPct val="90000"/>
              </a:lnSpc>
              <a:spcBef>
                <a:spcPts val="2000"/>
              </a:spcBef>
              <a:spcAft>
                <a:spcPts val="0"/>
              </a:spcAft>
              <a:buClr>
                <a:srgbClr val="6FB7D7"/>
              </a:buClr>
              <a:buSzPct val="110000"/>
              <a:buFont typeface="Noto Symbol"/>
              <a:buChar char="✞"/>
            </a:pPr>
            <a:r>
              <a:rPr b="0" i="0" lang="en-US" sz="1600" u="none" cap="none" strike="noStrike">
                <a:solidFill>
                  <a:srgbClr val="595959"/>
                </a:solidFill>
                <a:latin typeface="Arial"/>
                <a:ea typeface="Arial"/>
                <a:cs typeface="Arial"/>
                <a:sym typeface="Arial"/>
              </a:rPr>
              <a:t>Extremely strict morally:</a:t>
            </a:r>
          </a:p>
          <a:p>
            <a:pPr indent="-342900" lvl="1" marL="685800" marR="0" rtl="0" algn="l">
              <a:lnSpc>
                <a:spcPct val="90000"/>
              </a:lnSpc>
              <a:spcBef>
                <a:spcPts val="600"/>
              </a:spcBef>
              <a:spcAft>
                <a:spcPts val="0"/>
              </a:spcAft>
              <a:buClr>
                <a:srgbClr val="215D77"/>
              </a:buClr>
              <a:buSzPct val="110000"/>
              <a:buFont typeface="Noto Symbol"/>
              <a:buChar char="✞"/>
            </a:pPr>
            <a:r>
              <a:rPr b="0" i="0" lang="en-US" sz="1600" u="none" cap="none" strike="noStrike">
                <a:solidFill>
                  <a:srgbClr val="595959"/>
                </a:solidFill>
                <a:latin typeface="Arial"/>
                <a:ea typeface="Arial"/>
                <a:cs typeface="Arial"/>
                <a:sym typeface="Arial"/>
              </a:rPr>
              <a:t>Dancing, showing any skin, playing cards, wearing ostentatious clothing, any sort of sexual misconduct, were all sins.  Having fun was a SIN! (at least it seemed like it)</a:t>
            </a:r>
          </a:p>
          <a:p>
            <a:pPr indent="-349250" lvl="0" marL="349250" marR="0" rtl="0" algn="l">
              <a:spcBef>
                <a:spcPts val="2000"/>
              </a:spcBef>
              <a:buClr>
                <a:srgbClr val="6DB7D7"/>
              </a:buClr>
              <a:buSzPct val="110000"/>
              <a:buFont typeface="Noto Symbol"/>
              <a:buNone/>
            </a:pPr>
            <a:r>
              <a:t/>
            </a:r>
            <a:endParaRPr b="0" i="0" sz="1600" u="none" cap="none" strike="noStrike">
              <a:solidFill>
                <a:srgbClr val="595959"/>
              </a:solidFill>
              <a:latin typeface="Arial"/>
              <a:ea typeface="Arial"/>
              <a:cs typeface="Arial"/>
              <a:sym typeface="Arial"/>
            </a:endParaRPr>
          </a:p>
        </p:txBody>
      </p:sp>
      <p:pic>
        <p:nvPicPr>
          <p:cNvPr descr="pillory-stocks" id="196" name="Shape 196"/>
          <p:cNvPicPr preferRelativeResize="0"/>
          <p:nvPr>
            <p:ph idx="1" type="body"/>
          </p:nvPr>
        </p:nvPicPr>
        <p:blipFill rotWithShape="1">
          <a:blip r:embed="rId4">
            <a:alphaModFix/>
          </a:blip>
          <a:srcRect b="0" l="-13157" r="-13156" t="0"/>
          <a:stretch/>
        </p:blipFill>
        <p:spPr>
          <a:xfrm>
            <a:off x="4648200" y="1600200"/>
            <a:ext cx="4038599" cy="452596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01" name="Shape 201"/>
        <p:cNvGrpSpPr/>
        <p:nvPr/>
      </p:nvGrpSpPr>
      <p:grpSpPr>
        <a:xfrm>
          <a:off x="0" y="0"/>
          <a:ext cx="0" cy="0"/>
          <a:chOff x="0" y="0"/>
          <a:chExt cx="0" cy="0"/>
        </a:xfrm>
      </p:grpSpPr>
      <p:sp>
        <p:nvSpPr>
          <p:cNvPr id="202" name="Shape 202"/>
          <p:cNvSpPr txBox="1"/>
          <p:nvPr>
            <p:ph type="title"/>
          </p:nvPr>
        </p:nvSpPr>
        <p:spPr>
          <a:xfrm>
            <a:off x="549275" y="107950"/>
            <a:ext cx="8042274" cy="13366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THE DIFFICULTY OF THE PURITAN EXISTENCE</a:t>
            </a:r>
          </a:p>
        </p:txBody>
      </p:sp>
      <p:sp>
        <p:nvSpPr>
          <p:cNvPr id="203" name="Shape 203"/>
          <p:cNvSpPr txBox="1"/>
          <p:nvPr>
            <p:ph idx="1" type="body"/>
          </p:nvPr>
        </p:nvSpPr>
        <p:spPr>
          <a:xfrm>
            <a:off x="549275" y="1600200"/>
            <a:ext cx="8042274" cy="4343400"/>
          </a:xfrm>
          <a:prstGeom prst="rect">
            <a:avLst/>
          </a:prstGeom>
          <a:noFill/>
          <a:ln>
            <a:noFill/>
          </a:ln>
        </p:spPr>
        <p:txBody>
          <a:bodyPr anchorCtr="0" anchor="t" bIns="45700" lIns="91425" rIns="91425" tIns="45700">
            <a:noAutofit/>
          </a:bodyPr>
          <a:lstStyle/>
          <a:p>
            <a:pPr indent="-349250" lvl="0" marL="349250" marR="0" rtl="0" algn="l">
              <a:lnSpc>
                <a:spcPct val="80000"/>
              </a:lnSpc>
              <a:spcBef>
                <a:spcPts val="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They were a very serious, dour people under enormous stress constantly</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Everything is a sin</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We are by nature evil so we have no real chance of avoiding sin for long</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God damns most people—and we all deserve it</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We can’t change God’s decision (predestination)</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We can’t even KNOW if we are saved or not</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Everyone watching over you constantly to control your behavior and keep you from sinning (or to tell on you)</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No way to really confess sins due to the harsh judgments of the community:  so no way to expiate guilt</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Purely human impulses are harshly punished and never forgotten or forgiven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549275" y="107950"/>
            <a:ext cx="8042399" cy="1336800"/>
          </a:xfrm>
          <a:prstGeom prst="rect">
            <a:avLst/>
          </a:prstGeom>
        </p:spPr>
        <p:txBody>
          <a:bodyPr anchorCtr="0" anchor="b" bIns="91425" lIns="91425" rIns="91425" tIns="91425">
            <a:noAutofit/>
          </a:bodyPr>
          <a:lstStyle/>
          <a:p>
            <a:pPr lvl="0" rtl="0">
              <a:spcBef>
                <a:spcPts val="0"/>
              </a:spcBef>
              <a:buClr>
                <a:schemeClr val="accent1"/>
              </a:buClr>
              <a:buSzPct val="25000"/>
              <a:buFont typeface="Arial"/>
              <a:buNone/>
            </a:pPr>
            <a:r>
              <a:rPr lang="en-US" sz="4600">
                <a:solidFill>
                  <a:schemeClr val="accent1"/>
                </a:solidFill>
              </a:rPr>
              <a:t>THE PURITAN CREED</a:t>
            </a:r>
          </a:p>
          <a:p>
            <a:pPr lvl="0" algn="l">
              <a:spcBef>
                <a:spcPts val="0"/>
              </a:spcBef>
              <a:buNone/>
            </a:pPr>
            <a:r>
              <a:t/>
            </a:r>
            <a:endParaRPr/>
          </a:p>
        </p:txBody>
      </p:sp>
      <p:sp>
        <p:nvSpPr>
          <p:cNvPr id="210" name="Shape 210"/>
          <p:cNvSpPr txBox="1"/>
          <p:nvPr>
            <p:ph idx="1" type="body"/>
          </p:nvPr>
        </p:nvSpPr>
        <p:spPr>
          <a:xfrm>
            <a:off x="549275" y="1600200"/>
            <a:ext cx="8042399" cy="4343400"/>
          </a:xfrm>
          <a:prstGeom prst="rect">
            <a:avLst/>
          </a:prstGeom>
        </p:spPr>
        <p:txBody>
          <a:bodyPr anchorCtr="0" anchor="t" bIns="91425" lIns="91425" rIns="91425" tIns="91425">
            <a:noAutofit/>
          </a:bodyPr>
          <a:lstStyle/>
          <a:p>
            <a:pPr indent="41910" lvl="0" rtl="0">
              <a:lnSpc>
                <a:spcPct val="75000"/>
              </a:lnSpc>
              <a:spcBef>
                <a:spcPts val="0"/>
              </a:spcBef>
              <a:buClr>
                <a:srgbClr val="6FB7D7"/>
              </a:buClr>
              <a:buSzPct val="100000"/>
            </a:pPr>
            <a:r>
              <a:rPr lang="en-US" sz="2200">
                <a:solidFill>
                  <a:srgbClr val="595959"/>
                </a:solidFill>
              </a:rPr>
              <a:t>Human beings are sinful by nature.</a:t>
            </a:r>
          </a:p>
          <a:p>
            <a:pPr indent="41910" lvl="0" rtl="0">
              <a:lnSpc>
                <a:spcPct val="75000"/>
              </a:lnSpc>
              <a:spcBef>
                <a:spcPts val="0"/>
              </a:spcBef>
              <a:buClr>
                <a:srgbClr val="6FB7D7"/>
              </a:buClr>
              <a:buSzPct val="100000"/>
            </a:pPr>
            <a:r>
              <a:rPr lang="en-US" sz="2200">
                <a:solidFill>
                  <a:srgbClr val="595959"/>
                </a:solidFill>
              </a:rPr>
              <a:t>Salvation belongs to the elect, or God’s chosen, who can be identified by virtue.</a:t>
            </a:r>
          </a:p>
          <a:p>
            <a:pPr indent="-307340" lvl="0" marL="349250" marR="0" rtl="0" algn="l">
              <a:lnSpc>
                <a:spcPct val="75000"/>
              </a:lnSpc>
              <a:spcBef>
                <a:spcPts val="2000"/>
              </a:spcBef>
              <a:spcAft>
                <a:spcPts val="0"/>
              </a:spcAft>
              <a:buClr>
                <a:srgbClr val="6FB7D7"/>
              </a:buClr>
              <a:buSzPct val="100000"/>
              <a:buFont typeface="Noto Symbol"/>
            </a:pPr>
            <a:r>
              <a:rPr lang="en-US" sz="2200">
                <a:solidFill>
                  <a:srgbClr val="595959"/>
                </a:solidFill>
              </a:rPr>
              <a:t>Hard work and worldly success are signs of God’s grace.</a:t>
            </a:r>
          </a:p>
          <a:p>
            <a:pPr indent="-307340" lvl="0" marL="349250" marR="0" rtl="0" algn="l">
              <a:lnSpc>
                <a:spcPct val="75000"/>
              </a:lnSpc>
              <a:spcBef>
                <a:spcPts val="2000"/>
              </a:spcBef>
              <a:spcAft>
                <a:spcPts val="0"/>
              </a:spcAft>
              <a:buClr>
                <a:srgbClr val="6FB7D7"/>
              </a:buClr>
              <a:buSzPct val="100000"/>
              <a:buFont typeface="Noto Symbol"/>
            </a:pPr>
            <a:r>
              <a:rPr lang="en-US" sz="2200">
                <a:solidFill>
                  <a:srgbClr val="595959"/>
                </a:solidFill>
              </a:rPr>
              <a:t>Education is essential in order to read the word of God.</a:t>
            </a:r>
          </a:p>
          <a:p>
            <a:pPr indent="41910" lvl="0" rtl="0">
              <a:lnSpc>
                <a:spcPct val="75000"/>
              </a:lnSpc>
              <a:spcBef>
                <a:spcPts val="0"/>
              </a:spcBef>
              <a:buClr>
                <a:srgbClr val="6FB7D7"/>
              </a:buClr>
              <a:buSzPct val="100000"/>
            </a:pPr>
            <a:r>
              <a:rPr lang="en-US" sz="2200">
                <a:solidFill>
                  <a:srgbClr val="595959"/>
                </a:solidFill>
              </a:rPr>
              <a:t>A person should be thrifty, modest, and simple.</a:t>
            </a:r>
          </a:p>
          <a:p>
            <a:pPr indent="41910" lvl="0" rtl="0">
              <a:lnSpc>
                <a:spcPct val="75000"/>
              </a:lnSpc>
              <a:spcBef>
                <a:spcPts val="0"/>
              </a:spcBef>
              <a:buClr>
                <a:srgbClr val="595959"/>
              </a:buClr>
              <a:buSzPct val="100000"/>
            </a:pPr>
            <a:r>
              <a:rPr lang="en-US" sz="2200">
                <a:solidFill>
                  <a:srgbClr val="595959"/>
                </a:solidFill>
              </a:rPr>
              <a:t>Society should be ruled by covenants that parallel God’s covenant with His people. </a:t>
            </a:r>
          </a:p>
          <a:p>
            <a:pPr lvl="0">
              <a:spcBef>
                <a:spcPts val="0"/>
              </a:spcBef>
              <a:buNone/>
            </a:pPr>
            <a:r>
              <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549275" y="107950"/>
            <a:ext cx="8042400" cy="1336800"/>
          </a:xfrm>
          <a:prstGeom prst="rect">
            <a:avLst/>
          </a:prstGeom>
        </p:spPr>
        <p:txBody>
          <a:bodyPr anchorCtr="0" anchor="b" bIns="91425" lIns="91425" rIns="91425" tIns="91425">
            <a:noAutofit/>
          </a:bodyPr>
          <a:lstStyle/>
          <a:p>
            <a:pPr lvl="0" algn="l">
              <a:spcBef>
                <a:spcPts val="0"/>
              </a:spcBef>
              <a:buNone/>
            </a:pPr>
            <a:r>
              <a:rPr lang="en-US" sz="3000">
                <a:solidFill>
                  <a:schemeClr val="accent1"/>
                </a:solidFill>
              </a:rPr>
              <a:t>Nature vs. the Community</a:t>
            </a:r>
          </a:p>
        </p:txBody>
      </p:sp>
      <p:sp>
        <p:nvSpPr>
          <p:cNvPr id="217" name="Shape 217"/>
          <p:cNvSpPr txBox="1"/>
          <p:nvPr>
            <p:ph idx="1" type="body"/>
          </p:nvPr>
        </p:nvSpPr>
        <p:spPr>
          <a:xfrm>
            <a:off x="549275" y="1600200"/>
            <a:ext cx="8042400" cy="4343400"/>
          </a:xfrm>
          <a:prstGeom prst="rect">
            <a:avLst/>
          </a:prstGeom>
        </p:spPr>
        <p:txBody>
          <a:bodyPr anchorCtr="0" anchor="t" bIns="91425" lIns="91425" rIns="91425" tIns="91425">
            <a:noAutofit/>
          </a:bodyPr>
          <a:lstStyle/>
          <a:p>
            <a:pPr lvl="0">
              <a:spcBef>
                <a:spcPts val="0"/>
              </a:spcBef>
              <a:buClr>
                <a:schemeClr val="dk1"/>
              </a:buClr>
              <a:buSzPct val="122222"/>
              <a:buFont typeface="Arial"/>
              <a:buNone/>
            </a:pPr>
            <a:r>
              <a:rPr lang="en-US" sz="850">
                <a:solidFill>
                  <a:srgbClr val="FFCC00"/>
                </a:solidFill>
                <a:latin typeface="Garamond"/>
                <a:ea typeface="Garamond"/>
                <a:cs typeface="Garamond"/>
                <a:sym typeface="Garamond"/>
              </a:rPr>
              <a:t>V</a:t>
            </a:r>
            <a:r>
              <a:rPr lang="en-US" sz="2000">
                <a:solidFill>
                  <a:schemeClr val="dk1"/>
                </a:solidFill>
              </a:rPr>
              <a:t>Nature was seen as frightening, potentially a place of evil, and always a place of temptation</a:t>
            </a:r>
          </a:p>
          <a:p>
            <a:pPr lvl="0">
              <a:spcBef>
                <a:spcPts val="0"/>
              </a:spcBef>
              <a:buClr>
                <a:schemeClr val="dk1"/>
              </a:buClr>
              <a:buSzPct val="122222"/>
              <a:buFont typeface="Arial"/>
              <a:buNone/>
            </a:pPr>
            <a:r>
              <a:rPr lang="en-US" sz="850">
                <a:solidFill>
                  <a:srgbClr val="A886E0"/>
                </a:solidFill>
              </a:rPr>
              <a:t>V</a:t>
            </a:r>
            <a:r>
              <a:rPr lang="en-US" sz="2000">
                <a:solidFill>
                  <a:schemeClr val="dk1"/>
                </a:solidFill>
              </a:rPr>
              <a:t>You fear what you don’t understand:  this is pre-science so didn’t understand nature; thus, they feared it</a:t>
            </a:r>
          </a:p>
          <a:p>
            <a:pPr lvl="0">
              <a:spcBef>
                <a:spcPts val="0"/>
              </a:spcBef>
              <a:buClr>
                <a:schemeClr val="dk1"/>
              </a:buClr>
              <a:buSzPct val="122222"/>
              <a:buFont typeface="Arial"/>
              <a:buNone/>
            </a:pPr>
            <a:r>
              <a:rPr lang="en-US" sz="850">
                <a:solidFill>
                  <a:srgbClr val="FFCC00"/>
                </a:solidFill>
              </a:rPr>
              <a:t>V</a:t>
            </a:r>
            <a:r>
              <a:rPr lang="en-US" sz="2000">
                <a:solidFill>
                  <a:schemeClr val="dk1"/>
                </a:solidFill>
              </a:rPr>
              <a:t>Without the strict rules of the community, harsh punishments for sin, and the authorities to enforce punishments, our evil nature would take over</a:t>
            </a:r>
          </a:p>
          <a:p>
            <a:pPr lvl="0">
              <a:spcBef>
                <a:spcPts val="0"/>
              </a:spcBef>
              <a:buClr>
                <a:schemeClr val="dk1"/>
              </a:buClr>
              <a:buSzPct val="122222"/>
              <a:buFont typeface="Arial"/>
              <a:buNone/>
            </a:pPr>
            <a:r>
              <a:rPr lang="en-US" sz="850">
                <a:solidFill>
                  <a:srgbClr val="FFCC00"/>
                </a:solidFill>
              </a:rPr>
              <a:t>V</a:t>
            </a:r>
            <a:r>
              <a:rPr lang="en-US" sz="2000">
                <a:solidFill>
                  <a:schemeClr val="dk1"/>
                </a:solidFill>
              </a:rPr>
              <a:t>You don’t have these restrictions in Nature to keep you on the straight and narrow—thus we would were more likely to sin in nature</a:t>
            </a:r>
            <a:r>
              <a:rPr lang="en-US" sz="2400">
                <a:solidFill>
                  <a:schemeClr val="dk1"/>
                </a:solidFill>
              </a:rPr>
              <a:t> than in the community</a:t>
            </a: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549275" y="107950"/>
            <a:ext cx="8042400" cy="1336800"/>
          </a:xfrm>
          <a:prstGeom prst="rect">
            <a:avLst/>
          </a:prstGeom>
        </p:spPr>
        <p:txBody>
          <a:bodyPr anchorCtr="0" anchor="b" bIns="91425" lIns="91425" rIns="91425" tIns="91425">
            <a:noAutofit/>
          </a:bodyPr>
          <a:lstStyle/>
          <a:p>
            <a:pPr lvl="0">
              <a:spcBef>
                <a:spcPts val="0"/>
              </a:spcBef>
              <a:buNone/>
            </a:pPr>
            <a:r>
              <a:rPr lang="en-US" sz="4800">
                <a:solidFill>
                  <a:schemeClr val="accent1"/>
                </a:solidFill>
              </a:rPr>
              <a:t>Puritan Virtues</a:t>
            </a:r>
          </a:p>
        </p:txBody>
      </p:sp>
      <p:sp>
        <p:nvSpPr>
          <p:cNvPr id="224" name="Shape 224"/>
          <p:cNvSpPr txBox="1"/>
          <p:nvPr>
            <p:ph idx="1" type="body"/>
          </p:nvPr>
        </p:nvSpPr>
        <p:spPr>
          <a:xfrm>
            <a:off x="549275" y="1600200"/>
            <a:ext cx="8042400" cy="4343400"/>
          </a:xfrm>
          <a:prstGeom prst="rect">
            <a:avLst/>
          </a:prstGeom>
        </p:spPr>
        <p:txBody>
          <a:bodyPr anchorCtr="0" anchor="t" bIns="91425" lIns="91425" rIns="91425" tIns="91425">
            <a:noAutofit/>
          </a:bodyPr>
          <a:lstStyle/>
          <a:p>
            <a:pPr lvl="0">
              <a:spcBef>
                <a:spcPts val="0"/>
              </a:spcBef>
              <a:buClr>
                <a:schemeClr val="dk1"/>
              </a:buClr>
              <a:buSzPct val="78571"/>
              <a:buFont typeface="Arial"/>
              <a:buNone/>
            </a:pPr>
            <a:r>
              <a:rPr lang="en-US">
                <a:solidFill>
                  <a:srgbClr val="FFCC00"/>
                </a:solidFill>
              </a:rPr>
              <a:t>V</a:t>
            </a:r>
            <a:r>
              <a:rPr lang="en-US" sz="1200">
                <a:solidFill>
                  <a:srgbClr val="FFCC00"/>
                </a:solidFill>
                <a:latin typeface="Garamond"/>
                <a:ea typeface="Garamond"/>
                <a:cs typeface="Garamond"/>
                <a:sym typeface="Garamond"/>
              </a:rPr>
              <a:t> </a:t>
            </a:r>
            <a:r>
              <a:rPr lang="en-US">
                <a:solidFill>
                  <a:schemeClr val="dk1"/>
                </a:solidFill>
              </a:rPr>
              <a:t>Sobriety</a:t>
            </a:r>
          </a:p>
          <a:p>
            <a:pPr lvl="0">
              <a:spcBef>
                <a:spcPts val="0"/>
              </a:spcBef>
              <a:buClr>
                <a:schemeClr val="dk1"/>
              </a:buClr>
              <a:buSzPct val="78571"/>
              <a:buFont typeface="Arial"/>
              <a:buNone/>
            </a:pPr>
            <a:r>
              <a:rPr lang="en-US">
                <a:solidFill>
                  <a:srgbClr val="FFCC00"/>
                </a:solidFill>
              </a:rPr>
              <a:t>V </a:t>
            </a:r>
            <a:r>
              <a:rPr lang="en-US">
                <a:solidFill>
                  <a:schemeClr val="dk1"/>
                </a:solidFill>
              </a:rPr>
              <a:t>Temperance</a:t>
            </a:r>
          </a:p>
          <a:p>
            <a:pPr lvl="0">
              <a:spcBef>
                <a:spcPts val="0"/>
              </a:spcBef>
              <a:buClr>
                <a:schemeClr val="dk1"/>
              </a:buClr>
              <a:buSzPct val="78571"/>
              <a:buFont typeface="Arial"/>
              <a:buNone/>
            </a:pPr>
            <a:r>
              <a:rPr lang="en-US">
                <a:solidFill>
                  <a:srgbClr val="FFCC00"/>
                </a:solidFill>
              </a:rPr>
              <a:t>V </a:t>
            </a:r>
            <a:r>
              <a:rPr lang="en-US">
                <a:solidFill>
                  <a:schemeClr val="dk1"/>
                </a:solidFill>
              </a:rPr>
              <a:t>Industriousness</a:t>
            </a:r>
            <a:r>
              <a:rPr lang="en-US">
                <a:solidFill>
                  <a:srgbClr val="A886E0"/>
                </a:solidFill>
              </a:rPr>
              <a:t>...</a:t>
            </a:r>
            <a:r>
              <a:rPr lang="en-US">
                <a:solidFill>
                  <a:schemeClr val="dk1"/>
                </a:solidFill>
              </a:rPr>
              <a:t>“Idle hands are the Devil’s workshop.”</a:t>
            </a:r>
          </a:p>
          <a:p>
            <a:pPr lvl="0">
              <a:spcBef>
                <a:spcPts val="0"/>
              </a:spcBef>
              <a:buClr>
                <a:schemeClr val="dk1"/>
              </a:buClr>
              <a:buSzPct val="78571"/>
              <a:buFont typeface="Arial"/>
              <a:buNone/>
            </a:pPr>
            <a:r>
              <a:rPr lang="en-US">
                <a:solidFill>
                  <a:srgbClr val="FFCC00"/>
                </a:solidFill>
              </a:rPr>
              <a:t>V </a:t>
            </a:r>
            <a:r>
              <a:rPr lang="en-US">
                <a:solidFill>
                  <a:schemeClr val="dk1"/>
                </a:solidFill>
              </a:rPr>
              <a:t>Simplicity</a:t>
            </a:r>
            <a:r>
              <a:rPr lang="en-US">
                <a:solidFill>
                  <a:srgbClr val="A886E0"/>
                </a:solidFill>
              </a:rPr>
              <a:t>...</a:t>
            </a:r>
            <a:r>
              <a:rPr lang="en-US">
                <a:solidFill>
                  <a:schemeClr val="dk1"/>
                </a:solidFill>
              </a:rPr>
              <a:t>In dress, lifestyle, worship</a:t>
            </a:r>
          </a:p>
          <a:p>
            <a:pPr lvl="0">
              <a:spcBef>
                <a:spcPts val="0"/>
              </a:spcBef>
              <a:buClr>
                <a:schemeClr val="dk1"/>
              </a:buClr>
              <a:buSzPct val="78571"/>
              <a:buFont typeface="Arial"/>
              <a:buNone/>
            </a:pPr>
            <a:r>
              <a:rPr lang="en-US">
                <a:solidFill>
                  <a:srgbClr val="FFCC00"/>
                </a:solidFill>
              </a:rPr>
              <a:t>V </a:t>
            </a:r>
            <a:r>
              <a:rPr lang="en-US">
                <a:solidFill>
                  <a:schemeClr val="dk1"/>
                </a:solidFill>
              </a:rPr>
              <a:t>Self-Reliance</a:t>
            </a:r>
          </a:p>
          <a:p>
            <a:pPr lvl="0">
              <a:spcBef>
                <a:spcPts val="0"/>
              </a:spcBef>
              <a:buClr>
                <a:schemeClr val="dk1"/>
              </a:buClr>
              <a:buSzPct val="78571"/>
              <a:buFont typeface="Arial"/>
              <a:buNone/>
            </a:pPr>
            <a:r>
              <a:rPr lang="en-US">
                <a:solidFill>
                  <a:srgbClr val="FFCC00"/>
                </a:solidFill>
              </a:rPr>
              <a:t>V</a:t>
            </a:r>
            <a:r>
              <a:rPr lang="en-US">
                <a:solidFill>
                  <a:schemeClr val="dk1"/>
                </a:solidFill>
              </a:rPr>
              <a:t>***Just by chance, these are EXACTLY the characteristics it would take to survive in the New World</a:t>
            </a:r>
          </a:p>
          <a:p>
            <a:pPr lv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x="0" y="0"/>
          <a:ext cx="0" cy="0"/>
          <a:chOff x="0" y="0"/>
          <a:chExt cx="0" cy="0"/>
        </a:xfrm>
      </p:grpSpPr>
      <p:sp>
        <p:nvSpPr>
          <p:cNvPr id="230" name="Shape 230"/>
          <p:cNvSpPr txBox="1"/>
          <p:nvPr>
            <p:ph type="title"/>
          </p:nvPr>
        </p:nvSpPr>
        <p:spPr>
          <a:xfrm>
            <a:off x="549275" y="107950"/>
            <a:ext cx="8042400" cy="1336800"/>
          </a:xfrm>
          <a:prstGeom prst="rect">
            <a:avLst/>
          </a:prstGeom>
        </p:spPr>
        <p:txBody>
          <a:bodyPr anchorCtr="0" anchor="b" bIns="91425" lIns="91425" rIns="91425" tIns="91425">
            <a:noAutofit/>
          </a:bodyPr>
          <a:lstStyle/>
          <a:p>
            <a:pPr lvl="0">
              <a:spcBef>
                <a:spcPts val="0"/>
              </a:spcBef>
              <a:buNone/>
            </a:pPr>
            <a:r>
              <a:rPr b="1" lang="en-US" sz="4800">
                <a:solidFill>
                  <a:schemeClr val="accent1"/>
                </a:solidFill>
              </a:rPr>
              <a:t>Puritan Literature</a:t>
            </a:r>
          </a:p>
        </p:txBody>
      </p:sp>
      <p:sp>
        <p:nvSpPr>
          <p:cNvPr id="231" name="Shape 231"/>
          <p:cNvSpPr txBox="1"/>
          <p:nvPr>
            <p:ph idx="1" type="body"/>
          </p:nvPr>
        </p:nvSpPr>
        <p:spPr>
          <a:xfrm>
            <a:off x="549275" y="1600200"/>
            <a:ext cx="8042400" cy="4343400"/>
          </a:xfrm>
          <a:prstGeom prst="rect">
            <a:avLst/>
          </a:prstGeom>
        </p:spPr>
        <p:txBody>
          <a:bodyPr anchorCtr="0" anchor="t" bIns="91425" lIns="91425" rIns="91425" tIns="91425">
            <a:noAutofit/>
          </a:bodyPr>
          <a:lstStyle/>
          <a:p>
            <a:pPr indent="-419100" lvl="0" marL="457200">
              <a:spcBef>
                <a:spcPts val="0"/>
              </a:spcBef>
              <a:buSzPct val="100000"/>
              <a:buFont typeface="Garamond"/>
            </a:pPr>
            <a:r>
              <a:rPr lang="en-US" sz="3000">
                <a:solidFill>
                  <a:schemeClr val="dk1"/>
                </a:solidFill>
                <a:latin typeface="Garamond"/>
                <a:ea typeface="Garamond"/>
                <a:cs typeface="Garamond"/>
                <a:sym typeface="Garamond"/>
              </a:rPr>
              <a:t>Sermons</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Histories</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Journals</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Some poetry</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Very little creative literature</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Little concern for beauty</a:t>
            </a:r>
          </a:p>
          <a:p>
            <a:pPr indent="-419100" lvl="0" marL="457200">
              <a:spcBef>
                <a:spcPts val="0"/>
              </a:spcBef>
              <a:buSzPct val="100000"/>
              <a:buFont typeface="Garamond"/>
            </a:pPr>
            <a:r>
              <a:rPr lang="en-US" sz="3000">
                <a:solidFill>
                  <a:schemeClr val="dk1"/>
                </a:solidFill>
                <a:latin typeface="Garamond"/>
                <a:ea typeface="Garamond"/>
                <a:cs typeface="Garamond"/>
                <a:sym typeface="Garamond"/>
              </a:rPr>
              <a:t>Total focus is on God, following God’s will as outlined in the Bible, and the afterlife</a:t>
            </a:r>
          </a:p>
          <a:p>
            <a:pPr lvl="0">
              <a:spcBef>
                <a:spcPts val="0"/>
              </a:spcBef>
              <a:buNone/>
            </a:pPr>
            <a:r>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ph type="title"/>
          </p:nvPr>
        </p:nvSpPr>
        <p:spPr>
          <a:xfrm>
            <a:off x="549275" y="107950"/>
            <a:ext cx="8042400" cy="1336800"/>
          </a:xfrm>
          <a:prstGeom prst="rect">
            <a:avLst/>
          </a:prstGeom>
        </p:spPr>
        <p:txBody>
          <a:bodyPr anchorCtr="0" anchor="b" bIns="91425" lIns="91425" rIns="91425" tIns="91425">
            <a:noAutofit/>
          </a:bodyPr>
          <a:lstStyle/>
          <a:p>
            <a:pPr lvl="0">
              <a:spcBef>
                <a:spcPts val="0"/>
              </a:spcBef>
              <a:buClr>
                <a:schemeClr val="dk1"/>
              </a:buClr>
              <a:buSzPct val="30555"/>
              <a:buFont typeface="Arial"/>
              <a:buNone/>
            </a:pPr>
            <a:r>
              <a:rPr b="1" lang="en-US" sz="3600">
                <a:solidFill>
                  <a:schemeClr val="accent1"/>
                </a:solidFill>
              </a:rPr>
              <a:t>THE MEDIEVAL PARADIGM:  THE GREAT CHAIN OF BEING</a:t>
            </a:r>
          </a:p>
          <a:p>
            <a:pPr lvl="0">
              <a:spcBef>
                <a:spcPts val="0"/>
              </a:spcBef>
              <a:buNone/>
            </a:pPr>
            <a:r>
              <a:t/>
            </a:r>
            <a:endParaRPr/>
          </a:p>
        </p:txBody>
      </p:sp>
      <p:sp>
        <p:nvSpPr>
          <p:cNvPr id="238" name="Shape 238"/>
          <p:cNvSpPr txBox="1"/>
          <p:nvPr>
            <p:ph idx="1" type="body"/>
          </p:nvPr>
        </p:nvSpPr>
        <p:spPr>
          <a:xfrm>
            <a:off x="549275" y="1600200"/>
            <a:ext cx="8042400" cy="4343400"/>
          </a:xfrm>
          <a:prstGeom prst="rect">
            <a:avLst/>
          </a:prstGeom>
        </p:spPr>
        <p:txBody>
          <a:bodyPr anchorCtr="0" anchor="t" bIns="91425" lIns="91425" rIns="91425" tIns="91425">
            <a:noAutofit/>
          </a:bodyPr>
          <a:lstStyle/>
          <a:p>
            <a:pPr lvl="0">
              <a:spcBef>
                <a:spcPts val="0"/>
              </a:spcBef>
              <a:buNone/>
            </a:pPr>
            <a:r>
              <a:t/>
            </a:r>
            <a:endParaRPr/>
          </a:p>
        </p:txBody>
      </p:sp>
      <p:pic>
        <p:nvPicPr>
          <p:cNvPr id="239" name="Shape 239"/>
          <p:cNvPicPr preferRelativeResize="0"/>
          <p:nvPr/>
        </p:nvPicPr>
        <p:blipFill>
          <a:blip r:embed="rId3">
            <a:alphaModFix/>
          </a:blip>
          <a:stretch>
            <a:fillRect/>
          </a:stretch>
        </p:blipFill>
        <p:spPr>
          <a:xfrm>
            <a:off x="457200" y="1181100"/>
            <a:ext cx="8229600" cy="4495800"/>
          </a:xfrm>
          <a:prstGeom prst="rect">
            <a:avLst/>
          </a:prstGeom>
          <a:noFill/>
          <a:ln>
            <a:noFill/>
          </a:ln>
        </p:spPr>
      </p:pic>
      <p:sp>
        <p:nvSpPr>
          <p:cNvPr id="240" name="Shape 240"/>
          <p:cNvSpPr txBox="1"/>
          <p:nvPr/>
        </p:nvSpPr>
        <p:spPr>
          <a:xfrm>
            <a:off x="1067175" y="1763450"/>
            <a:ext cx="1932900" cy="1236600"/>
          </a:xfrm>
          <a:prstGeom prst="rect">
            <a:avLst/>
          </a:prstGeom>
          <a:noFill/>
          <a:ln>
            <a:noFill/>
          </a:ln>
        </p:spPr>
        <p:txBody>
          <a:bodyPr anchorCtr="0" anchor="ctr" bIns="91425" lIns="91425" rIns="91425" tIns="91425">
            <a:noAutofit/>
          </a:bodyPr>
          <a:lstStyle/>
          <a:p>
            <a:pPr lvl="0" rtl="0" algn="ctr">
              <a:spcBef>
                <a:spcPts val="0"/>
              </a:spcBef>
              <a:buNone/>
            </a:pPr>
            <a:r>
              <a:rPr lang="en-US" sz="1800">
                <a:solidFill>
                  <a:srgbClr val="000514"/>
                </a:solidFill>
              </a:rPr>
              <a:t>A hierarchy; each level is subordinate to the one above it</a:t>
            </a:r>
          </a:p>
        </p:txBody>
      </p:sp>
      <p:sp>
        <p:nvSpPr>
          <p:cNvPr id="241" name="Shape 241"/>
          <p:cNvSpPr txBox="1"/>
          <p:nvPr/>
        </p:nvSpPr>
        <p:spPr>
          <a:xfrm>
            <a:off x="889325" y="4108725"/>
            <a:ext cx="2110800" cy="1505700"/>
          </a:xfrm>
          <a:prstGeom prst="rect">
            <a:avLst/>
          </a:prstGeom>
          <a:noFill/>
          <a:ln>
            <a:noFill/>
          </a:ln>
        </p:spPr>
        <p:txBody>
          <a:bodyPr anchorCtr="0" anchor="ctr" bIns="91425" lIns="91425" rIns="91425" tIns="91425">
            <a:noAutofit/>
          </a:bodyPr>
          <a:lstStyle/>
          <a:p>
            <a:pPr lvl="0" algn="ctr">
              <a:spcBef>
                <a:spcPts val="0"/>
              </a:spcBef>
              <a:buNone/>
            </a:pPr>
            <a:r>
              <a:rPr lang="en-US" sz="1800">
                <a:solidFill>
                  <a:srgbClr val="080808"/>
                </a:solidFill>
              </a:rPr>
              <a:t>Each level, other than God, has sublevels</a:t>
            </a:r>
          </a:p>
          <a:p>
            <a:pPr lvl="0">
              <a:spcBef>
                <a:spcPts val="0"/>
              </a:spcBef>
              <a:buNone/>
            </a:pPr>
            <a:r>
              <a:t/>
            </a:r>
            <a:endParaRPr sz="1100">
              <a:solidFill>
                <a:srgbClr val="080808"/>
              </a:solidFill>
              <a:latin typeface="Garamond"/>
              <a:ea typeface="Garamond"/>
              <a:cs typeface="Garamond"/>
              <a:sym typeface="Garamond"/>
            </a:endParaRPr>
          </a:p>
          <a:p>
            <a:pPr lvl="0">
              <a:spcBef>
                <a:spcPts val="0"/>
              </a:spcBef>
              <a:buNone/>
            </a:pPr>
            <a:r>
              <a:t/>
            </a:r>
            <a:endParaRPr sz="1100">
              <a:solidFill>
                <a:srgbClr val="080808"/>
              </a:solidFill>
              <a:latin typeface="Garamond"/>
              <a:ea typeface="Garamond"/>
              <a:cs typeface="Garamond"/>
              <a:sym typeface="Garamond"/>
            </a:endParaRPr>
          </a:p>
          <a:p>
            <a:pPr lvl="0" rtl="0">
              <a:spcBef>
                <a:spcPts val="0"/>
              </a:spcBef>
              <a:buNone/>
            </a:pPr>
            <a:r>
              <a:t/>
            </a:r>
            <a:endParaRPr sz="1100">
              <a:solidFill>
                <a:srgbClr val="080808"/>
              </a:solidFill>
              <a:latin typeface="Garamond"/>
              <a:ea typeface="Garamond"/>
              <a:cs typeface="Garamond"/>
              <a:sym typeface="Garamond"/>
            </a:endParaRPr>
          </a:p>
        </p:txBody>
      </p:sp>
      <p:sp>
        <p:nvSpPr>
          <p:cNvPr id="242" name="Shape 242"/>
          <p:cNvSpPr txBox="1"/>
          <p:nvPr/>
        </p:nvSpPr>
        <p:spPr>
          <a:xfrm>
            <a:off x="5713275" y="1663250"/>
            <a:ext cx="2878500" cy="1336800"/>
          </a:xfrm>
          <a:prstGeom prst="rect">
            <a:avLst/>
          </a:prstGeom>
          <a:noFill/>
          <a:ln>
            <a:noFill/>
          </a:ln>
        </p:spPr>
        <p:txBody>
          <a:bodyPr anchorCtr="0" anchor="ctr" bIns="91425" lIns="91425" rIns="91425" tIns="91425">
            <a:noAutofit/>
          </a:bodyPr>
          <a:lstStyle/>
          <a:p>
            <a:pPr lvl="0" rtl="0" algn="ctr">
              <a:spcBef>
                <a:spcPts val="0"/>
              </a:spcBef>
              <a:buNone/>
            </a:pPr>
            <a:r>
              <a:rPr lang="en-US" sz="1800">
                <a:solidFill>
                  <a:srgbClr val="080808"/>
                </a:solidFill>
              </a:rPr>
              <a:t>No concept of democracy or equality in this worldview; a clear order of superiority/inferiority and absolute obedience to those above</a:t>
            </a:r>
          </a:p>
        </p:txBody>
      </p:sp>
      <p:sp>
        <p:nvSpPr>
          <p:cNvPr id="243" name="Shape 243"/>
          <p:cNvSpPr txBox="1"/>
          <p:nvPr/>
        </p:nvSpPr>
        <p:spPr>
          <a:xfrm>
            <a:off x="6213475" y="3852875"/>
            <a:ext cx="2032800" cy="1336800"/>
          </a:xfrm>
          <a:prstGeom prst="rect">
            <a:avLst/>
          </a:prstGeom>
          <a:noFill/>
          <a:ln>
            <a:noFill/>
          </a:ln>
        </p:spPr>
        <p:txBody>
          <a:bodyPr anchorCtr="0" anchor="ctr" bIns="91425" lIns="91425" rIns="91425" tIns="91425">
            <a:noAutofit/>
          </a:bodyPr>
          <a:lstStyle/>
          <a:p>
            <a:pPr lvl="0" rtl="0" algn="ctr">
              <a:spcBef>
                <a:spcPts val="0"/>
              </a:spcBef>
              <a:buNone/>
            </a:pPr>
            <a:r>
              <a:rPr lang="en-US" sz="1800">
                <a:solidFill>
                  <a:srgbClr val="080808"/>
                </a:solidFill>
              </a:rPr>
              <a:t>This carried over to the way they organized politically and socially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ph type="title"/>
          </p:nvPr>
        </p:nvSpPr>
        <p:spPr>
          <a:xfrm>
            <a:off x="549275" y="107950"/>
            <a:ext cx="8042399" cy="1336800"/>
          </a:xfrm>
          <a:prstGeom prst="rect">
            <a:avLst/>
          </a:prstGeom>
        </p:spPr>
        <p:txBody>
          <a:bodyPr anchorCtr="0" anchor="b" bIns="91425" lIns="91425" rIns="91425" tIns="91425">
            <a:noAutofit/>
          </a:bodyPr>
          <a:lstStyle/>
          <a:p>
            <a:pPr lvl="0">
              <a:spcBef>
                <a:spcPts val="0"/>
              </a:spcBef>
              <a:buClr>
                <a:schemeClr val="accent1"/>
              </a:buClr>
              <a:buSzPct val="25000"/>
              <a:buFont typeface="Arial"/>
              <a:buNone/>
            </a:pPr>
            <a:r>
              <a:rPr lang="en-US" sz="4600">
                <a:solidFill>
                  <a:schemeClr val="accent1"/>
                </a:solidFill>
              </a:rPr>
              <a:t>THINK ABOUT IT...</a:t>
            </a:r>
          </a:p>
        </p:txBody>
      </p:sp>
      <p:sp>
        <p:nvSpPr>
          <p:cNvPr id="250" name="Shape 250"/>
          <p:cNvSpPr txBox="1"/>
          <p:nvPr>
            <p:ph idx="1" type="body"/>
          </p:nvPr>
        </p:nvSpPr>
        <p:spPr>
          <a:xfrm>
            <a:off x="549275" y="1600200"/>
            <a:ext cx="8042399" cy="4343400"/>
          </a:xfrm>
          <a:prstGeom prst="rect">
            <a:avLst/>
          </a:prstGeom>
        </p:spPr>
        <p:txBody>
          <a:bodyPr anchorCtr="0" anchor="t" bIns="91425" lIns="91425" rIns="91425" tIns="91425">
            <a:noAutofit/>
          </a:bodyPr>
          <a:lstStyle/>
          <a:p>
            <a:pPr indent="41910" lvl="0" rtl="0">
              <a:lnSpc>
                <a:spcPct val="75000"/>
              </a:lnSpc>
              <a:spcBef>
                <a:spcPts val="0"/>
              </a:spcBef>
              <a:buClr>
                <a:srgbClr val="6FB7D7"/>
              </a:buClr>
              <a:buSzPct val="100000"/>
            </a:pPr>
            <a:r>
              <a:rPr lang="en-US" sz="2200">
                <a:solidFill>
                  <a:srgbClr val="595959"/>
                </a:solidFill>
              </a:rPr>
              <a:t>How many of these Puritan beliefs are still valued in America? </a:t>
            </a:r>
          </a:p>
          <a:p>
            <a:pPr indent="0" lvl="0" marL="0" rtl="0">
              <a:lnSpc>
                <a:spcPct val="75000"/>
              </a:lnSpc>
              <a:spcBef>
                <a:spcPts val="0"/>
              </a:spcBef>
              <a:buNone/>
            </a:pPr>
            <a:r>
              <a:t/>
            </a:r>
            <a:endParaRPr sz="2200">
              <a:solidFill>
                <a:srgbClr val="595959"/>
              </a:solidFill>
            </a:endParaRPr>
          </a:p>
          <a:p>
            <a:pPr indent="41910" lvl="0" rtl="0">
              <a:lnSpc>
                <a:spcPct val="75000"/>
              </a:lnSpc>
              <a:spcBef>
                <a:spcPts val="0"/>
              </a:spcBef>
              <a:buClr>
                <a:srgbClr val="6FB7D7"/>
              </a:buClr>
              <a:buSzPct val="100000"/>
            </a:pPr>
            <a:r>
              <a:rPr lang="en-US" sz="2200">
                <a:solidFill>
                  <a:srgbClr val="595959"/>
                </a:solidFill>
              </a:rPr>
              <a:t>Where do you see Americans still following the Puritan creed and where do you see them abandoning these beliefs? </a:t>
            </a:r>
          </a:p>
          <a:p>
            <a:pPr indent="0" lvl="0" marL="0" rtl="0">
              <a:lnSpc>
                <a:spcPct val="75000"/>
              </a:lnSpc>
              <a:spcBef>
                <a:spcPts val="0"/>
              </a:spcBef>
              <a:buNone/>
            </a:pPr>
            <a:r>
              <a:t/>
            </a:r>
            <a:endParaRPr sz="2200">
              <a:solidFill>
                <a:srgbClr val="595959"/>
              </a:solidFill>
            </a:endParaRPr>
          </a:p>
          <a:p>
            <a:pPr indent="41910" lvl="0" rtl="0">
              <a:lnSpc>
                <a:spcPct val="75000"/>
              </a:lnSpc>
              <a:spcBef>
                <a:spcPts val="0"/>
              </a:spcBef>
              <a:buClr>
                <a:srgbClr val="6FB7D7"/>
              </a:buClr>
              <a:buSzPct val="100000"/>
            </a:pPr>
            <a:r>
              <a:rPr lang="en-US" sz="2200">
                <a:solidFill>
                  <a:srgbClr val="595959"/>
                </a:solidFill>
              </a:rPr>
              <a:t>Back up your opinions with logical arguments and specific examples. </a:t>
            </a:r>
          </a:p>
          <a:p>
            <a:pPr indent="0" lvl="0" marL="167640">
              <a:spcBef>
                <a:spcPts val="0"/>
              </a:spcBef>
              <a:buNone/>
            </a:pPr>
            <a:r>
              <a:t/>
            </a:r>
            <a:endParaRPr sz="2200">
              <a:solidFill>
                <a:srgbClr val="59595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23" name="Shape 123"/>
        <p:cNvGrpSpPr/>
        <p:nvPr/>
      </p:nvGrpSpPr>
      <p:grpSpPr>
        <a:xfrm>
          <a:off x="0" y="0"/>
          <a:ext cx="0" cy="0"/>
          <a:chOff x="0" y="0"/>
          <a:chExt cx="0" cy="0"/>
        </a:xfrm>
      </p:grpSpPr>
      <p:sp>
        <p:nvSpPr>
          <p:cNvPr id="124" name="Shape 124"/>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WHO WERE THE PURITANS?	</a:t>
            </a:r>
          </a:p>
        </p:txBody>
      </p:sp>
      <p:sp>
        <p:nvSpPr>
          <p:cNvPr id="125" name="Shape 125"/>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9250" lvl="0" marL="349250" marR="0" rtl="0" algn="l">
              <a:lnSpc>
                <a:spcPct val="90000"/>
              </a:lnSpc>
              <a:spcBef>
                <a:spcPts val="0"/>
              </a:spcBef>
              <a:spcAft>
                <a:spcPts val="0"/>
              </a:spcAft>
              <a:buClr>
                <a:srgbClr val="6FB7D7"/>
              </a:buClr>
              <a:buSzPct val="110000"/>
              <a:buFont typeface="Noto Symbol"/>
              <a:buChar char="✞"/>
            </a:pPr>
            <a:r>
              <a:rPr b="1" i="1" lang="en-US" sz="1700">
                <a:solidFill>
                  <a:srgbClr val="595959"/>
                </a:solidFill>
              </a:rPr>
              <a:t>Puritan</a:t>
            </a:r>
            <a:r>
              <a:rPr lang="en-US" sz="1700">
                <a:solidFill>
                  <a:srgbClr val="595959"/>
                </a:solidFill>
              </a:rPr>
              <a:t> refers to a number of Protestant groups that sought to “purify” the Church of England of its corruptions</a:t>
            </a:r>
          </a:p>
          <a:p>
            <a:pPr indent="-349250" lvl="0" marL="349250" marR="0" rtl="0" algn="l">
              <a:lnSpc>
                <a:spcPct val="90000"/>
              </a:lnSpc>
              <a:spcBef>
                <a:spcPts val="2000"/>
              </a:spcBef>
              <a:spcAft>
                <a:spcPts val="0"/>
              </a:spcAft>
              <a:buClr>
                <a:srgbClr val="6FB7D7"/>
              </a:buClr>
              <a:buSzPct val="110000"/>
              <a:buFont typeface="Noto Symbol"/>
              <a:buChar char="✞"/>
            </a:pPr>
            <a:r>
              <a:rPr lang="en-US" sz="1700">
                <a:solidFill>
                  <a:srgbClr val="595959"/>
                </a:solidFill>
              </a:rPr>
              <a:t>Believed that religion is a </a:t>
            </a:r>
            <a:r>
              <a:rPr b="1" i="1" lang="en-US" sz="1700">
                <a:solidFill>
                  <a:srgbClr val="595959"/>
                </a:solidFill>
              </a:rPr>
              <a:t>personal, inner experience</a:t>
            </a:r>
            <a:r>
              <a:rPr lang="en-US" sz="1700">
                <a:solidFill>
                  <a:srgbClr val="595959"/>
                </a:solidFill>
              </a:rPr>
              <a:t>; therefore, a clergy cannot act as an intermediary between the individual and God. </a:t>
            </a:r>
          </a:p>
          <a:p>
            <a:pPr indent="-349250" lvl="0" marL="349250" marR="0" rtl="0" algn="l">
              <a:lnSpc>
                <a:spcPct val="90000"/>
              </a:lnSpc>
              <a:spcBef>
                <a:spcPts val="2000"/>
              </a:spcBef>
              <a:spcAft>
                <a:spcPts val="0"/>
              </a:spcAft>
              <a:buClr>
                <a:srgbClr val="6FB7D7"/>
              </a:buClr>
              <a:buSzPct val="110000"/>
              <a:buFont typeface="Noto Symbol"/>
              <a:buChar char="✞"/>
            </a:pPr>
            <a:r>
              <a:rPr b="0" i="0" lang="en-US" sz="1700" u="none" cap="none" strike="noStrike">
                <a:solidFill>
                  <a:srgbClr val="595959"/>
                </a:solidFill>
                <a:latin typeface="Arial"/>
                <a:ea typeface="Arial"/>
                <a:cs typeface="Arial"/>
                <a:sym typeface="Arial"/>
              </a:rPr>
              <a:t>Emphasized </a:t>
            </a:r>
            <a:r>
              <a:rPr b="1" i="1" lang="en-US" sz="1700" u="none" cap="none" strike="noStrike">
                <a:solidFill>
                  <a:srgbClr val="595959"/>
                </a:solidFill>
                <a:latin typeface="Arial"/>
                <a:ea typeface="Arial"/>
                <a:cs typeface="Arial"/>
                <a:sym typeface="Arial"/>
              </a:rPr>
              <a:t>simpl</a:t>
            </a:r>
            <a:r>
              <a:rPr b="1" i="1" lang="en-US" sz="1700">
                <a:solidFill>
                  <a:srgbClr val="595959"/>
                </a:solidFill>
              </a:rPr>
              <a:t>icity, sobriety, religious earnestness, and personal self-control</a:t>
            </a:r>
            <a:r>
              <a:rPr lang="en-US" sz="1700">
                <a:solidFill>
                  <a:srgbClr val="595959"/>
                </a:solidFill>
              </a:rPr>
              <a:t>. </a:t>
            </a:r>
            <a:r>
              <a:rPr b="1" i="1" lang="en-US" sz="1700" u="none" cap="none" strike="noStrike">
                <a:solidFill>
                  <a:srgbClr val="595959"/>
                </a:solidFill>
                <a:latin typeface="Arial"/>
                <a:ea typeface="Arial"/>
                <a:cs typeface="Arial"/>
                <a:sym typeface="Arial"/>
              </a:rPr>
              <a:t>STRICT</a:t>
            </a:r>
            <a:r>
              <a:rPr b="0" i="0" lang="en-US" sz="1700" u="none" cap="none" strike="noStrike">
                <a:solidFill>
                  <a:srgbClr val="595959"/>
                </a:solidFill>
                <a:latin typeface="Arial"/>
                <a:ea typeface="Arial"/>
                <a:cs typeface="Arial"/>
                <a:sym typeface="Arial"/>
              </a:rPr>
              <a:t> </a:t>
            </a:r>
            <a:r>
              <a:rPr b="1" i="1" lang="en-US" sz="1700" u="none" cap="none" strike="noStrike">
                <a:solidFill>
                  <a:srgbClr val="595959"/>
                </a:solidFill>
                <a:latin typeface="Arial"/>
                <a:ea typeface="Arial"/>
                <a:cs typeface="Arial"/>
                <a:sym typeface="Arial"/>
              </a:rPr>
              <a:t>adherence to the teachings of </a:t>
            </a:r>
            <a:r>
              <a:rPr b="1" i="1" lang="en-US" sz="1700" u="sng">
                <a:solidFill>
                  <a:srgbClr val="595959"/>
                </a:solidFill>
              </a:rPr>
              <a:t>t</a:t>
            </a:r>
            <a:r>
              <a:rPr b="1" i="1" lang="en-US" sz="1700" u="sng" cap="none" strike="noStrike">
                <a:solidFill>
                  <a:srgbClr val="595959"/>
                </a:solidFill>
                <a:latin typeface="Arial"/>
                <a:ea typeface="Arial"/>
                <a:cs typeface="Arial"/>
                <a:sym typeface="Arial"/>
              </a:rPr>
              <a:t>he Bible</a:t>
            </a:r>
            <a:r>
              <a:rPr b="1" i="1" lang="en-US" sz="1700">
                <a:solidFill>
                  <a:srgbClr val="595959"/>
                </a:solidFill>
              </a:rPr>
              <a:t> was also required.</a:t>
            </a:r>
          </a:p>
          <a:p>
            <a:pPr indent="-349250" lvl="0" marL="349250" marR="0" rtl="0" algn="l">
              <a:lnSpc>
                <a:spcPct val="90000"/>
              </a:lnSpc>
              <a:spcBef>
                <a:spcPts val="2000"/>
              </a:spcBef>
              <a:spcAft>
                <a:spcPts val="0"/>
              </a:spcAft>
              <a:buClr>
                <a:srgbClr val="6FB7D7"/>
              </a:buClr>
              <a:buSzPct val="133571"/>
              <a:buFont typeface="Noto Symbol"/>
              <a:buChar char="✞"/>
            </a:pPr>
            <a:r>
              <a:t/>
            </a:r>
            <a:endParaRPr/>
          </a:p>
        </p:txBody>
      </p:sp>
      <p:pic>
        <p:nvPicPr>
          <p:cNvPr descr="j0285630" id="126" name="Shape 126"/>
          <p:cNvPicPr preferRelativeResize="0"/>
          <p:nvPr>
            <p:ph idx="1" type="body"/>
          </p:nvPr>
        </p:nvPicPr>
        <p:blipFill rotWithShape="1">
          <a:blip r:embed="rId4">
            <a:alphaModFix/>
          </a:blip>
          <a:srcRect b="0" l="-88174" r="-88174" t="0"/>
          <a:stretch/>
        </p:blipFill>
        <p:spPr>
          <a:xfrm>
            <a:off x="4648200" y="1676400"/>
            <a:ext cx="4038599" cy="2186099"/>
          </a:xfrm>
          <a:prstGeom prst="rect">
            <a:avLst/>
          </a:prstGeom>
          <a:noFill/>
          <a:ln>
            <a:noFill/>
          </a:ln>
        </p:spPr>
      </p:pic>
      <p:pic>
        <p:nvPicPr>
          <p:cNvPr descr="Still%20Life%20with%20Open%20Bible" id="127" name="Shape 127"/>
          <p:cNvPicPr preferRelativeResize="0"/>
          <p:nvPr>
            <p:ph idx="2" type="body"/>
          </p:nvPr>
        </p:nvPicPr>
        <p:blipFill rotWithShape="1">
          <a:blip r:embed="rId5">
            <a:alphaModFix/>
          </a:blip>
          <a:srcRect b="0" l="-28768" r="-28768" t="0"/>
          <a:stretch/>
        </p:blipFill>
        <p:spPr>
          <a:xfrm>
            <a:off x="4648200" y="3968762"/>
            <a:ext cx="4038599" cy="2187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Clr>
                <a:schemeClr val="accent1"/>
              </a:buClr>
              <a:buSzPct val="25000"/>
              <a:buFont typeface="Arial"/>
              <a:buNone/>
            </a:pPr>
            <a:r>
              <a:rPr lang="en-US" sz="4000">
                <a:solidFill>
                  <a:schemeClr val="accent1"/>
                </a:solidFill>
              </a:rPr>
              <a:t>WHO WERE THE PURITANS?</a:t>
            </a:r>
          </a:p>
        </p:txBody>
      </p:sp>
      <p:sp>
        <p:nvSpPr>
          <p:cNvPr id="134" name="Shape 134"/>
          <p:cNvSpPr txBox="1"/>
          <p:nvPr>
            <p:ph idx="1" type="body"/>
          </p:nvPr>
        </p:nvSpPr>
        <p:spPr>
          <a:xfrm>
            <a:off x="457200" y="1600200"/>
            <a:ext cx="4038599" cy="5171100"/>
          </a:xfrm>
          <a:prstGeom prst="rect">
            <a:avLst/>
          </a:prstGeom>
        </p:spPr>
        <p:txBody>
          <a:bodyPr anchorCtr="0" anchor="t" bIns="91425" lIns="91425" rIns="91425" tIns="91425">
            <a:noAutofit/>
          </a:bodyPr>
          <a:lstStyle/>
          <a:p>
            <a:pPr indent="0" lvl="0" rtl="0">
              <a:lnSpc>
                <a:spcPct val="90000"/>
              </a:lnSpc>
              <a:spcBef>
                <a:spcPts val="0"/>
              </a:spcBef>
              <a:buClr>
                <a:srgbClr val="6FB7D7"/>
              </a:buClr>
              <a:buSzPct val="110000"/>
            </a:pPr>
            <a:r>
              <a:rPr lang="en-US" sz="1700">
                <a:solidFill>
                  <a:srgbClr val="595959"/>
                </a:solidFill>
              </a:rPr>
              <a:t>They were viewed in England as </a:t>
            </a:r>
            <a:r>
              <a:rPr b="1" i="1" lang="en-US" sz="1700">
                <a:solidFill>
                  <a:srgbClr val="595959"/>
                </a:solidFill>
              </a:rPr>
              <a:t>religious extremists</a:t>
            </a:r>
            <a:r>
              <a:rPr lang="en-US" sz="1700">
                <a:solidFill>
                  <a:srgbClr val="595959"/>
                </a:solidFill>
              </a:rPr>
              <a:t> who were </a:t>
            </a:r>
            <a:r>
              <a:rPr b="1" i="1" lang="en-US" sz="1700">
                <a:solidFill>
                  <a:srgbClr val="595959"/>
                </a:solidFill>
              </a:rPr>
              <a:t>very conservative morally</a:t>
            </a:r>
            <a:r>
              <a:rPr lang="en-US" sz="1700">
                <a:solidFill>
                  <a:srgbClr val="595959"/>
                </a:solidFill>
              </a:rPr>
              <a:t> and fear to be </a:t>
            </a:r>
            <a:r>
              <a:rPr b="1" i="1" lang="en-US" sz="1700">
                <a:solidFill>
                  <a:srgbClr val="595959"/>
                </a:solidFill>
              </a:rPr>
              <a:t>potential political revolutionaries</a:t>
            </a:r>
            <a:r>
              <a:rPr b="1" lang="en-US" sz="1700">
                <a:solidFill>
                  <a:srgbClr val="595959"/>
                </a:solidFill>
              </a:rPr>
              <a:t>. </a:t>
            </a:r>
          </a:p>
          <a:p>
            <a:pPr indent="10795" lvl="0" rtl="0">
              <a:lnSpc>
                <a:spcPct val="90000"/>
              </a:lnSpc>
              <a:spcBef>
                <a:spcPts val="0"/>
              </a:spcBef>
              <a:buClr>
                <a:srgbClr val="595959"/>
              </a:buClr>
              <a:buSzPct val="100000"/>
            </a:pPr>
            <a:r>
              <a:rPr lang="en-US" sz="1700">
                <a:solidFill>
                  <a:srgbClr val="595959"/>
                </a:solidFill>
              </a:rPr>
              <a:t>Puritan belief in a more </a:t>
            </a:r>
            <a:r>
              <a:rPr b="1" i="1" lang="en-US" sz="1700">
                <a:solidFill>
                  <a:srgbClr val="595959"/>
                </a:solidFill>
              </a:rPr>
              <a:t>democratic church organization </a:t>
            </a:r>
            <a:r>
              <a:rPr lang="en-US" sz="1700">
                <a:solidFill>
                  <a:srgbClr val="595959"/>
                </a:solidFill>
              </a:rPr>
              <a:t>carried potential political implications</a:t>
            </a:r>
          </a:p>
          <a:p>
            <a:pPr lvl="1" rtl="0">
              <a:lnSpc>
                <a:spcPct val="90000"/>
              </a:lnSpc>
              <a:spcBef>
                <a:spcPts val="0"/>
              </a:spcBef>
              <a:buClr>
                <a:srgbClr val="595959"/>
              </a:buClr>
              <a:buSzPct val="100000"/>
            </a:pPr>
            <a:r>
              <a:rPr lang="en-US" sz="1700">
                <a:solidFill>
                  <a:srgbClr val="595959"/>
                </a:solidFill>
              </a:rPr>
              <a:t>If church organization was no longer “top-down,” could government change as well? </a:t>
            </a:r>
          </a:p>
          <a:p>
            <a:pPr lvl="1" rtl="0">
              <a:lnSpc>
                <a:spcPct val="90000"/>
              </a:lnSpc>
              <a:spcBef>
                <a:spcPts val="0"/>
              </a:spcBef>
              <a:buClr>
                <a:srgbClr val="595959"/>
              </a:buClr>
              <a:buSzPct val="100000"/>
            </a:pPr>
            <a:r>
              <a:rPr lang="en-US" sz="1700">
                <a:solidFill>
                  <a:srgbClr val="595959"/>
                </a:solidFill>
              </a:rPr>
              <a:t>Absolute monarchs feared this reorganization</a:t>
            </a:r>
          </a:p>
          <a:p>
            <a:pPr lvl="1" rtl="0">
              <a:lnSpc>
                <a:spcPct val="90000"/>
              </a:lnSpc>
              <a:spcBef>
                <a:spcPts val="0"/>
              </a:spcBef>
              <a:buClr>
                <a:srgbClr val="595959"/>
              </a:buClr>
              <a:buSzPct val="100000"/>
            </a:pPr>
            <a:r>
              <a:rPr lang="en-US" sz="1700">
                <a:solidFill>
                  <a:srgbClr val="595959"/>
                </a:solidFill>
              </a:rPr>
              <a:t>As a result, Puritans were harassed and persecuted in England</a:t>
            </a:r>
          </a:p>
          <a:p>
            <a:pPr indent="0" lvl="0" marL="0" rtl="0">
              <a:lnSpc>
                <a:spcPct val="90000"/>
              </a:lnSpc>
              <a:spcBef>
                <a:spcPts val="0"/>
              </a:spcBef>
              <a:buNone/>
            </a:pPr>
            <a:r>
              <a:t/>
            </a:r>
            <a:endParaRPr>
              <a:solidFill>
                <a:schemeClr val="dk1"/>
              </a:solidFill>
            </a:endParaRPr>
          </a:p>
          <a:p>
            <a:pPr lvl="0">
              <a:spcBef>
                <a:spcPts val="0"/>
              </a:spcBef>
              <a:buNone/>
            </a:pPr>
            <a:r>
              <a:t/>
            </a:r>
            <a:endParaRPr/>
          </a:p>
        </p:txBody>
      </p:sp>
      <p:sp>
        <p:nvSpPr>
          <p:cNvPr id="135" name="Shape 135"/>
          <p:cNvSpPr txBox="1"/>
          <p:nvPr>
            <p:ph idx="2" type="body"/>
          </p:nvPr>
        </p:nvSpPr>
        <p:spPr>
          <a:xfrm>
            <a:off x="4648200" y="1600200"/>
            <a:ext cx="4038599" cy="2186099"/>
          </a:xfrm>
          <a:prstGeom prst="rect">
            <a:avLst/>
          </a:prstGeom>
        </p:spPr>
        <p:txBody>
          <a:bodyPr anchorCtr="0" anchor="t" bIns="91425" lIns="91425" rIns="91425" tIns="91425">
            <a:noAutofit/>
          </a:bodyPr>
          <a:lstStyle/>
          <a:p>
            <a:pPr lvl="0">
              <a:spcBef>
                <a:spcPts val="0"/>
              </a:spcBef>
              <a:buNone/>
            </a:pPr>
            <a:r>
              <a:t/>
            </a:r>
            <a:endParaRPr/>
          </a:p>
        </p:txBody>
      </p:sp>
      <p:sp>
        <p:nvSpPr>
          <p:cNvPr id="136" name="Shape 136"/>
          <p:cNvSpPr txBox="1"/>
          <p:nvPr>
            <p:ph idx="3" type="body"/>
          </p:nvPr>
        </p:nvSpPr>
        <p:spPr>
          <a:xfrm>
            <a:off x="4648200" y="3938587"/>
            <a:ext cx="4038599" cy="21876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a:p>
            <a:pPr lvl="0">
              <a:spcBef>
                <a:spcPts val="0"/>
              </a:spcBef>
              <a:buNone/>
            </a:pPr>
            <a:r>
              <a:rPr lang="en-US"/>
              <a:t>	William Bradford led a small group of Puritans to the New World to escape persecution in England in 1620.				</a:t>
            </a:r>
          </a:p>
        </p:txBody>
      </p:sp>
      <p:pic>
        <p:nvPicPr>
          <p:cNvPr id="137" name="Shape 137"/>
          <p:cNvPicPr preferRelativeResize="0"/>
          <p:nvPr/>
        </p:nvPicPr>
        <p:blipFill>
          <a:blip r:embed="rId3">
            <a:alphaModFix/>
          </a:blip>
          <a:stretch>
            <a:fillRect/>
          </a:stretch>
        </p:blipFill>
        <p:spPr>
          <a:xfrm>
            <a:off x="5591300" y="2202250"/>
            <a:ext cx="1905000" cy="2857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42" name="Shape 142"/>
        <p:cNvGrpSpPr/>
        <p:nvPr/>
      </p:nvGrpSpPr>
      <p:grpSpPr>
        <a:xfrm>
          <a:off x="0" y="0"/>
          <a:ext cx="0" cy="0"/>
          <a:chOff x="0" y="0"/>
          <a:chExt cx="0" cy="0"/>
        </a:xfrm>
      </p:grpSpPr>
      <p:sp>
        <p:nvSpPr>
          <p:cNvPr id="143" name="Shape 143"/>
          <p:cNvSpPr txBox="1"/>
          <p:nvPr>
            <p:ph type="title"/>
          </p:nvPr>
        </p:nvSpPr>
        <p:spPr>
          <a:xfrm>
            <a:off x="549275" y="107950"/>
            <a:ext cx="8042274" cy="13366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WHY DID THEY COME TO AMERICA?</a:t>
            </a:r>
          </a:p>
        </p:txBody>
      </p:sp>
      <p:sp>
        <p:nvSpPr>
          <p:cNvPr id="144" name="Shape 144"/>
          <p:cNvSpPr txBox="1"/>
          <p:nvPr>
            <p:ph idx="1" type="body"/>
          </p:nvPr>
        </p:nvSpPr>
        <p:spPr>
          <a:xfrm>
            <a:off x="549275" y="1600200"/>
            <a:ext cx="8042399" cy="5113499"/>
          </a:xfrm>
          <a:prstGeom prst="rect">
            <a:avLst/>
          </a:prstGeom>
          <a:noFill/>
          <a:ln>
            <a:noFill/>
          </a:ln>
        </p:spPr>
        <p:txBody>
          <a:bodyPr anchorCtr="0" anchor="t" bIns="45700" lIns="91425" rIns="91425" tIns="45700">
            <a:noAutofit/>
          </a:bodyPr>
          <a:lstStyle/>
          <a:p>
            <a:pPr indent="-349250" lvl="0" marL="349250" marR="0" rtl="0" algn="l">
              <a:lnSpc>
                <a:spcPct val="75000"/>
              </a:lnSpc>
              <a:spcBef>
                <a:spcPts val="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To escape persecution</a:t>
            </a:r>
          </a:p>
          <a:p>
            <a:pPr indent="-349250" lvl="0" marL="349250" marR="0" rtl="0" algn="l">
              <a:lnSpc>
                <a:spcPct val="75000"/>
              </a:lnSpc>
              <a:spcBef>
                <a:spcPts val="200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To find religious freedom</a:t>
            </a:r>
          </a:p>
          <a:p>
            <a:pPr indent="-349250" lvl="0" marL="349250" marR="0" rtl="0" algn="l">
              <a:lnSpc>
                <a:spcPct val="75000"/>
              </a:lnSpc>
              <a:spcBef>
                <a:spcPts val="200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To make money:  they were good businessmen and hard workers</a:t>
            </a:r>
            <a:r>
              <a:rPr lang="en-US" sz="2600">
                <a:solidFill>
                  <a:srgbClr val="595959"/>
                </a:solidFill>
              </a:rPr>
              <a:t>. Most puritans were well-educated, cultured, and of good family. </a:t>
            </a:r>
          </a:p>
          <a:p>
            <a:pPr indent="-349250" lvl="0" marL="349250" marR="0" rtl="0" algn="l">
              <a:lnSpc>
                <a:spcPct val="75000"/>
              </a:lnSpc>
              <a:spcBef>
                <a:spcPts val="2000"/>
              </a:spcBef>
              <a:spcAft>
                <a:spcPts val="0"/>
              </a:spcAft>
              <a:buClr>
                <a:srgbClr val="6FB7D7"/>
              </a:buClr>
              <a:buSzPct val="110000"/>
              <a:buFont typeface="Noto Symbol"/>
              <a:buChar char="✞"/>
            </a:pPr>
            <a:r>
              <a:rPr b="0" i="0" lang="en-US" sz="2600" u="none" cap="none" strike="noStrike">
                <a:solidFill>
                  <a:srgbClr val="595959"/>
                </a:solidFill>
                <a:latin typeface="Arial"/>
                <a:ea typeface="Arial"/>
                <a:cs typeface="Arial"/>
                <a:sym typeface="Arial"/>
              </a:rPr>
              <a:t>To establish a “City on a Hill”</a:t>
            </a:r>
          </a:p>
          <a:p>
            <a:pPr indent="-342900" lvl="1" marL="685800" marR="0" rtl="0" algn="l">
              <a:lnSpc>
                <a:spcPct val="75000"/>
              </a:lnSpc>
              <a:spcBef>
                <a:spcPts val="600"/>
              </a:spcBef>
              <a:spcAft>
                <a:spcPts val="0"/>
              </a:spcAft>
              <a:buClr>
                <a:srgbClr val="215D77"/>
              </a:buClr>
              <a:buSzPct val="110000"/>
              <a:buFont typeface="Noto Symbol"/>
              <a:buChar char="✞"/>
            </a:pPr>
            <a:r>
              <a:rPr b="0" i="0" lang="en-US" sz="2200" u="none" cap="none" strike="noStrike">
                <a:solidFill>
                  <a:srgbClr val="595959"/>
                </a:solidFill>
                <a:latin typeface="Arial"/>
                <a:ea typeface="Arial"/>
                <a:cs typeface="Arial"/>
                <a:sym typeface="Arial"/>
              </a:rPr>
              <a:t>An exemplary religious community that all could see, admire, and emulate</a:t>
            </a:r>
          </a:p>
          <a:p>
            <a:pPr indent="-342900" lvl="1" marL="685800" marR="0" rtl="0" algn="l">
              <a:lnSpc>
                <a:spcPct val="75000"/>
              </a:lnSpc>
              <a:spcBef>
                <a:spcPts val="600"/>
              </a:spcBef>
              <a:spcAft>
                <a:spcPts val="0"/>
              </a:spcAft>
              <a:buClr>
                <a:srgbClr val="215D77"/>
              </a:buClr>
              <a:buSzPct val="110000"/>
              <a:buFont typeface="Noto Symbol"/>
              <a:buChar char="✞"/>
            </a:pPr>
            <a:r>
              <a:rPr b="0" i="0" lang="en-US" sz="2200" u="none" cap="none" strike="noStrike">
                <a:solidFill>
                  <a:srgbClr val="595959"/>
                </a:solidFill>
                <a:latin typeface="Arial"/>
                <a:ea typeface="Arial"/>
                <a:cs typeface="Arial"/>
                <a:sym typeface="Arial"/>
              </a:rPr>
              <a:t>Could only do this is an uninhabited, uncivilized, undeveloped land where they had total freedom and where they were not overshadowed by other cultures.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549275" y="107950"/>
            <a:ext cx="8042399" cy="1336800"/>
          </a:xfrm>
          <a:prstGeom prst="rect">
            <a:avLst/>
          </a:prstGeom>
        </p:spPr>
        <p:txBody>
          <a:bodyPr anchorCtr="0" anchor="b" bIns="91425" lIns="91425" rIns="91425" tIns="91425">
            <a:noAutofit/>
          </a:bodyPr>
          <a:lstStyle/>
          <a:p>
            <a:pPr lvl="0" rtl="0">
              <a:spcBef>
                <a:spcPts val="0"/>
              </a:spcBef>
              <a:buClr>
                <a:schemeClr val="accent1"/>
              </a:buClr>
              <a:buSzPct val="25000"/>
              <a:buFont typeface="Arial"/>
              <a:buNone/>
            </a:pPr>
            <a:r>
              <a:rPr lang="en-US" sz="4000">
                <a:solidFill>
                  <a:schemeClr val="accent1"/>
                </a:solidFill>
              </a:rPr>
              <a:t>Tenets of Puritan Theology</a:t>
            </a:r>
          </a:p>
          <a:p>
            <a:pPr lvl="0">
              <a:spcBef>
                <a:spcPts val="0"/>
              </a:spcBef>
              <a:buNone/>
            </a:pPr>
            <a:r>
              <a:t/>
            </a:r>
            <a:endParaRPr/>
          </a:p>
        </p:txBody>
      </p:sp>
      <p:sp>
        <p:nvSpPr>
          <p:cNvPr id="151" name="Shape 151"/>
          <p:cNvSpPr txBox="1"/>
          <p:nvPr>
            <p:ph idx="1" type="body"/>
          </p:nvPr>
        </p:nvSpPr>
        <p:spPr>
          <a:xfrm>
            <a:off x="549275" y="1600200"/>
            <a:ext cx="8042399" cy="4469099"/>
          </a:xfrm>
          <a:prstGeom prst="rect">
            <a:avLst/>
          </a:prstGeom>
        </p:spPr>
        <p:txBody>
          <a:bodyPr anchorCtr="0" anchor="t" bIns="91425" lIns="91425" rIns="91425" tIns="91425">
            <a:noAutofit/>
          </a:bodyPr>
          <a:lstStyle/>
          <a:p>
            <a:pPr lvl="0" rtl="0">
              <a:spcBef>
                <a:spcPts val="0"/>
              </a:spcBef>
              <a:buClr>
                <a:srgbClr val="6FB7D7"/>
              </a:buClr>
              <a:buSzPct val="100000"/>
            </a:pPr>
            <a:r>
              <a:rPr lang="en-US" sz="2000">
                <a:solidFill>
                  <a:srgbClr val="595959"/>
                </a:solidFill>
              </a:rPr>
              <a:t>God is a God of authority, a king and ruler</a:t>
            </a:r>
          </a:p>
          <a:p>
            <a:pPr lvl="0" rtl="0">
              <a:spcBef>
                <a:spcPts val="0"/>
              </a:spcBef>
              <a:buClr>
                <a:srgbClr val="6FB7D7"/>
              </a:buClr>
              <a:buSzPct val="100000"/>
            </a:pPr>
            <a:r>
              <a:rPr lang="en-US" sz="2000">
                <a:solidFill>
                  <a:srgbClr val="595959"/>
                </a:solidFill>
              </a:rPr>
              <a:t>Our duty in this world is to see that God’s will prevails</a:t>
            </a:r>
          </a:p>
          <a:p>
            <a:pPr lvl="0" rtl="0">
              <a:spcBef>
                <a:spcPts val="0"/>
              </a:spcBef>
              <a:buClr>
                <a:srgbClr val="6FB7D7"/>
              </a:buClr>
              <a:buSzPct val="100000"/>
            </a:pPr>
            <a:r>
              <a:rPr lang="en-US" sz="2000">
                <a:solidFill>
                  <a:srgbClr val="595959"/>
                </a:solidFill>
              </a:rPr>
              <a:t>We discover what God wants us to do by reading the Bible</a:t>
            </a:r>
          </a:p>
          <a:p>
            <a:pPr lvl="0" rtl="0">
              <a:spcBef>
                <a:spcPts val="0"/>
              </a:spcBef>
              <a:buClr>
                <a:srgbClr val="6FB7D7"/>
              </a:buClr>
              <a:buSzPct val="100000"/>
            </a:pPr>
            <a:r>
              <a:rPr lang="en-US" sz="2000">
                <a:solidFill>
                  <a:srgbClr val="595959"/>
                </a:solidFill>
              </a:rPr>
              <a:t>Because of Adam’s fall, mankind is totally depraved from birth</a:t>
            </a:r>
          </a:p>
          <a:p>
            <a:pPr lvl="0" rtl="0">
              <a:spcBef>
                <a:spcPts val="0"/>
              </a:spcBef>
              <a:buClr>
                <a:srgbClr val="6FB7D7"/>
              </a:buClr>
              <a:buSzPct val="100000"/>
            </a:pPr>
            <a:r>
              <a:rPr lang="en-US" sz="2000">
                <a:solidFill>
                  <a:srgbClr val="595959"/>
                </a:solidFill>
              </a:rPr>
              <a:t>Some few of us will be saved as an undeserved gift from God (grace)</a:t>
            </a:r>
          </a:p>
          <a:p>
            <a:pPr lvl="0" rtl="0">
              <a:spcBef>
                <a:spcPts val="0"/>
              </a:spcBef>
              <a:buClr>
                <a:srgbClr val="6FB7D7"/>
              </a:buClr>
              <a:buSzPct val="100000"/>
            </a:pPr>
            <a:r>
              <a:rPr lang="en-US" sz="2000">
                <a:solidFill>
                  <a:srgbClr val="595959"/>
                </a:solidFill>
              </a:rPr>
              <a:t>For the chosen few, the “elect,” God’s grace is predestined and irresistible. The saved come to know of their election by inner voices and by the godly spirit shown in all their actions. The damned are damned despite their best efforts. </a:t>
            </a:r>
          </a:p>
          <a:p>
            <a:pPr lvl="0">
              <a:spcBef>
                <a:spcPts val="0"/>
              </a:spcBef>
              <a:buNone/>
            </a:pPr>
            <a:r>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56" name="Shape 156"/>
        <p:cNvGrpSpPr/>
        <p:nvPr/>
      </p:nvGrpSpPr>
      <p:grpSpPr>
        <a:xfrm>
          <a:off x="0" y="0"/>
          <a:ext cx="0" cy="0"/>
          <a:chOff x="0" y="0"/>
          <a:chExt cx="0" cy="0"/>
        </a:xfrm>
      </p:grpSpPr>
      <p:sp>
        <p:nvSpPr>
          <p:cNvPr id="157" name="Shape 157"/>
          <p:cNvSpPr txBox="1"/>
          <p:nvPr>
            <p:ph type="title"/>
          </p:nvPr>
        </p:nvSpPr>
        <p:spPr>
          <a:xfrm>
            <a:off x="549275" y="107950"/>
            <a:ext cx="8042274" cy="13366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STRONG BELIEF IN </a:t>
            </a:r>
            <a:r>
              <a:rPr b="0" i="1" lang="en-US" sz="4000" u="none" cap="none" strike="noStrike">
                <a:solidFill>
                  <a:schemeClr val="accent1"/>
                </a:solidFill>
                <a:latin typeface="Arial"/>
                <a:ea typeface="Arial"/>
                <a:cs typeface="Arial"/>
                <a:sym typeface="Arial"/>
              </a:rPr>
              <a:t>PREDESTINATION</a:t>
            </a:r>
          </a:p>
        </p:txBody>
      </p:sp>
      <p:sp>
        <p:nvSpPr>
          <p:cNvPr id="158" name="Shape 158"/>
          <p:cNvSpPr txBox="1"/>
          <p:nvPr>
            <p:ph idx="1" type="body"/>
          </p:nvPr>
        </p:nvSpPr>
        <p:spPr>
          <a:xfrm>
            <a:off x="549275" y="1600200"/>
            <a:ext cx="8042274" cy="4343400"/>
          </a:xfrm>
          <a:prstGeom prst="rect">
            <a:avLst/>
          </a:prstGeom>
          <a:noFill/>
          <a:ln>
            <a:noFill/>
          </a:ln>
        </p:spPr>
        <p:txBody>
          <a:bodyPr anchorCtr="0" anchor="t" bIns="45700" lIns="91425" rIns="91425" tIns="45700">
            <a:noAutofit/>
          </a:bodyPr>
          <a:lstStyle/>
          <a:p>
            <a:pPr indent="-349250" lvl="0" marL="349250" marR="0" rtl="0" algn="l">
              <a:lnSpc>
                <a:spcPct val="90000"/>
              </a:lnSpc>
              <a:spcBef>
                <a:spcPts val="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God selects those to be “saved,” taken to heaven, before they are even born</a:t>
            </a:r>
          </a:p>
          <a:p>
            <a:pPr indent="-349250" lvl="0" marL="349250" marR="0" rtl="0" algn="l">
              <a:lnSpc>
                <a:spcPct val="90000"/>
              </a:lnSpc>
              <a:spcBef>
                <a:spcPts val="200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One cannot influence God’s decision during life:  it can’t be changed</a:t>
            </a:r>
          </a:p>
          <a:p>
            <a:pPr indent="-349250" lvl="0" marL="349250" marR="0" rtl="0" algn="l">
              <a:lnSpc>
                <a:spcPct val="90000"/>
              </a:lnSpc>
              <a:spcBef>
                <a:spcPts val="200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One cannot know for sure whether one is “saved” or “damned”</a:t>
            </a:r>
          </a:p>
          <a:p>
            <a:pPr indent="-349250" lvl="0" marL="349250" marR="0" rtl="0" algn="l">
              <a:lnSpc>
                <a:spcPct val="90000"/>
              </a:lnSpc>
              <a:spcBef>
                <a:spcPts val="200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ALL humans deserve damnation; only through God’s bestowal of grace due to His infinite mercy are a few saved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63" name="Shape 163"/>
        <p:cNvGrpSpPr/>
        <p:nvPr/>
      </p:nvGrpSpPr>
      <p:grpSpPr>
        <a:xfrm>
          <a:off x="0" y="0"/>
          <a:ext cx="0" cy="0"/>
          <a:chOff x="0" y="0"/>
          <a:chExt cx="0" cy="0"/>
        </a:xfrm>
      </p:grpSpPr>
      <p:sp>
        <p:nvSpPr>
          <p:cNvPr id="164" name="Shape 164"/>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000" u="none" cap="none" strike="noStrike">
                <a:solidFill>
                  <a:schemeClr val="accent1"/>
                </a:solidFill>
                <a:latin typeface="Arial"/>
                <a:ea typeface="Arial"/>
                <a:cs typeface="Arial"/>
                <a:sym typeface="Arial"/>
              </a:rPr>
              <a:t>THE ELECT VS. THE DAM</a:t>
            </a:r>
            <a:r>
              <a:rPr lang="en-US" sz="4000">
                <a:solidFill>
                  <a:schemeClr val="accent1"/>
                </a:solidFill>
              </a:rPr>
              <a:t>N</a:t>
            </a:r>
            <a:r>
              <a:rPr b="0" i="0" lang="en-US" sz="4000" u="none" cap="none" strike="noStrike">
                <a:solidFill>
                  <a:schemeClr val="accent1"/>
                </a:solidFill>
                <a:latin typeface="Arial"/>
                <a:ea typeface="Arial"/>
                <a:cs typeface="Arial"/>
                <a:sym typeface="Arial"/>
              </a:rPr>
              <a:t>ED	</a:t>
            </a:r>
          </a:p>
        </p:txBody>
      </p:sp>
      <p:sp>
        <p:nvSpPr>
          <p:cNvPr id="165" name="Shape 165"/>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9250" lvl="0" marL="349250" marR="0" rtl="0" algn="l">
              <a:lnSpc>
                <a:spcPct val="80000"/>
              </a:lnSpc>
              <a:spcBef>
                <a:spcPts val="0"/>
              </a:spcBef>
              <a:spcAft>
                <a:spcPts val="0"/>
              </a:spcAft>
              <a:buClr>
                <a:srgbClr val="6FB7D7"/>
              </a:buClr>
              <a:buSzPct val="110000"/>
              <a:buFont typeface="Noto Symbol"/>
              <a:buChar char="✞"/>
            </a:pPr>
            <a:r>
              <a:rPr b="0" i="0" lang="en-US" sz="2000" u="none" cap="none" strike="noStrike">
                <a:solidFill>
                  <a:srgbClr val="595959"/>
                </a:solidFill>
                <a:latin typeface="Arial"/>
                <a:ea typeface="Arial"/>
                <a:cs typeface="Arial"/>
                <a:sym typeface="Arial"/>
              </a:rPr>
              <a:t>The Elect are those chosen for heaven. </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They are few compared to the damned</a:t>
            </a:r>
          </a:p>
          <a:p>
            <a:pPr indent="-349250" lvl="0" marL="349250" marR="0" rtl="0" algn="l">
              <a:lnSpc>
                <a:spcPct val="80000"/>
              </a:lnSpc>
              <a:spcBef>
                <a:spcPts val="2000"/>
              </a:spcBef>
              <a:spcAft>
                <a:spcPts val="0"/>
              </a:spcAft>
              <a:buClr>
                <a:srgbClr val="6FB7D7"/>
              </a:buClr>
              <a:buSzPct val="110000"/>
              <a:buFont typeface="Noto Symbol"/>
              <a:buChar char="✞"/>
            </a:pPr>
            <a:r>
              <a:rPr b="0" i="0" lang="en-US" sz="2000" u="none" cap="none" strike="noStrike">
                <a:solidFill>
                  <a:srgbClr val="595959"/>
                </a:solidFill>
                <a:latin typeface="Arial"/>
                <a:ea typeface="Arial"/>
                <a:cs typeface="Arial"/>
                <a:sym typeface="Arial"/>
              </a:rPr>
              <a:t>The Damned are those going to hell</a:t>
            </a:r>
          </a:p>
          <a:p>
            <a:pPr indent="-342900" lvl="1" marL="685800" marR="0" rtl="0" algn="l">
              <a:lnSpc>
                <a:spcPct val="80000"/>
              </a:lnSpc>
              <a:spcBef>
                <a:spcPts val="600"/>
              </a:spcBef>
              <a:spcAft>
                <a:spcPts val="0"/>
              </a:spcAft>
              <a:buClr>
                <a:srgbClr val="215D77"/>
              </a:buClr>
              <a:buSzPct val="110000"/>
              <a:buFont typeface="Noto Symbol"/>
              <a:buChar char="✞"/>
            </a:pPr>
            <a:r>
              <a:rPr b="0" i="0" lang="en-US" sz="2000" u="none" cap="none" strike="noStrike">
                <a:solidFill>
                  <a:srgbClr val="595959"/>
                </a:solidFill>
                <a:latin typeface="Arial"/>
                <a:ea typeface="Arial"/>
                <a:cs typeface="Arial"/>
                <a:sym typeface="Arial"/>
              </a:rPr>
              <a:t>They are many</a:t>
            </a:r>
          </a:p>
          <a:p>
            <a:pPr indent="-349250" lvl="0" marL="349250" marR="0" rtl="0" algn="l">
              <a:lnSpc>
                <a:spcPct val="80000"/>
              </a:lnSpc>
              <a:spcBef>
                <a:spcPts val="2000"/>
              </a:spcBef>
              <a:spcAft>
                <a:spcPts val="0"/>
              </a:spcAft>
              <a:buClr>
                <a:srgbClr val="6FB7D7"/>
              </a:buClr>
              <a:buSzPct val="110000"/>
              <a:buFont typeface="Noto Symbol"/>
              <a:buChar char="✞"/>
            </a:pPr>
            <a:r>
              <a:rPr b="0" i="0" lang="en-US" sz="2000" u="none" cap="none" strike="noStrike">
                <a:solidFill>
                  <a:srgbClr val="595959"/>
                </a:solidFill>
                <a:latin typeface="Arial"/>
                <a:ea typeface="Arial"/>
                <a:cs typeface="Arial"/>
                <a:sym typeface="Arial"/>
              </a:rPr>
              <a:t>ALL deserve damnation due to our depraved and evil nature</a:t>
            </a:r>
          </a:p>
          <a:p>
            <a:pPr indent="-349250" lvl="0" marL="349250" marR="0" rtl="0" algn="l">
              <a:lnSpc>
                <a:spcPct val="80000"/>
              </a:lnSpc>
              <a:spcBef>
                <a:spcPts val="2000"/>
              </a:spcBef>
              <a:spcAft>
                <a:spcPts val="0"/>
              </a:spcAft>
              <a:buClr>
                <a:srgbClr val="6FB7D7"/>
              </a:buClr>
              <a:buSzPct val="110000"/>
              <a:buFont typeface="Noto Symbol"/>
              <a:buChar char="✞"/>
            </a:pPr>
            <a:r>
              <a:rPr b="0" i="0" lang="en-US" sz="2000" u="none" cap="none" strike="noStrike">
                <a:solidFill>
                  <a:srgbClr val="595959"/>
                </a:solidFill>
                <a:latin typeface="Arial"/>
                <a:ea typeface="Arial"/>
                <a:cs typeface="Arial"/>
                <a:sym typeface="Arial"/>
              </a:rPr>
              <a:t>It is only through God’s infinite mercy that even a single person is saved from hell</a:t>
            </a:r>
          </a:p>
        </p:txBody>
      </p:sp>
      <p:pic>
        <p:nvPicPr>
          <p:cNvPr descr="fire2" id="166" name="Shape 166"/>
          <p:cNvPicPr preferRelativeResize="0"/>
          <p:nvPr>
            <p:ph idx="1" type="body"/>
          </p:nvPr>
        </p:nvPicPr>
        <p:blipFill rotWithShape="1">
          <a:blip r:embed="rId4">
            <a:alphaModFix/>
          </a:blip>
          <a:srcRect b="0" l="0" r="0" t="0"/>
          <a:stretch/>
        </p:blipFill>
        <p:spPr>
          <a:xfrm>
            <a:off x="5257800" y="2590800"/>
            <a:ext cx="3200399" cy="239553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71" name="Shape 171"/>
        <p:cNvGrpSpPr/>
        <p:nvPr/>
      </p:nvGrpSpPr>
      <p:grpSpPr>
        <a:xfrm>
          <a:off x="0" y="0"/>
          <a:ext cx="0" cy="0"/>
          <a:chOff x="0" y="0"/>
          <a:chExt cx="0" cy="0"/>
        </a:xfrm>
      </p:grpSpPr>
      <p:sp>
        <p:nvSpPr>
          <p:cNvPr id="172" name="Shape 172"/>
          <p:cNvSpPr txBox="1"/>
          <p:nvPr>
            <p:ph type="title"/>
          </p:nvPr>
        </p:nvSpPr>
        <p:spPr>
          <a:xfrm>
            <a:off x="457200" y="274637"/>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3600" u="none" cap="none" strike="noStrike">
                <a:solidFill>
                  <a:schemeClr val="accent1"/>
                </a:solidFill>
                <a:latin typeface="Arial"/>
                <a:ea typeface="Arial"/>
                <a:cs typeface="Arial"/>
                <a:sym typeface="Arial"/>
              </a:rPr>
              <a:t>HUMAN NATURE AND “THE FALL”</a:t>
            </a:r>
          </a:p>
        </p:txBody>
      </p:sp>
      <p:sp>
        <p:nvSpPr>
          <p:cNvPr id="173" name="Shape 173"/>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9250" lvl="0" marL="349250" marR="0" rtl="0" algn="l">
              <a:lnSpc>
                <a:spcPct val="75000"/>
              </a:lnSpc>
              <a:spcBef>
                <a:spcPts val="0"/>
              </a:spcBef>
              <a:spcAft>
                <a:spcPts val="0"/>
              </a:spcAft>
              <a:buClr>
                <a:srgbClr val="6FB7D7"/>
              </a:buClr>
              <a:buSzPct val="110000"/>
              <a:buFont typeface="Noto Symbol"/>
              <a:buChar char="✞"/>
            </a:pPr>
            <a:r>
              <a:rPr b="0" i="0" lang="en-US" sz="1900" u="none" cap="none" strike="noStrike">
                <a:solidFill>
                  <a:srgbClr val="595959"/>
                </a:solidFill>
                <a:latin typeface="Arial"/>
                <a:ea typeface="Arial"/>
                <a:cs typeface="Arial"/>
                <a:sym typeface="Arial"/>
              </a:rPr>
              <a:t>Human Nature is EVIL:  we are born to sin and are drawn towards it as our natural impulse</a:t>
            </a:r>
          </a:p>
          <a:p>
            <a:pPr indent="-349250" lvl="0" marL="349250" marR="0" rtl="0" algn="l">
              <a:lnSpc>
                <a:spcPct val="75000"/>
              </a:lnSpc>
              <a:spcBef>
                <a:spcPts val="2000"/>
              </a:spcBef>
              <a:spcAft>
                <a:spcPts val="0"/>
              </a:spcAft>
              <a:buClr>
                <a:srgbClr val="6FB7D7"/>
              </a:buClr>
              <a:buSzPct val="110000"/>
              <a:buFont typeface="Noto Symbol"/>
              <a:buChar char="✞"/>
            </a:pPr>
            <a:r>
              <a:rPr b="0" i="0" lang="en-US" sz="1900" u="none" cap="none" strike="noStrike">
                <a:solidFill>
                  <a:srgbClr val="595959"/>
                </a:solidFill>
                <a:latin typeface="Arial"/>
                <a:ea typeface="Arial"/>
                <a:cs typeface="Arial"/>
                <a:sym typeface="Arial"/>
              </a:rPr>
              <a:t>It is evil due to “Original Sin”</a:t>
            </a:r>
          </a:p>
          <a:p>
            <a:pPr indent="-342900" lvl="1" marL="685800" marR="0" rtl="0" algn="l">
              <a:lnSpc>
                <a:spcPct val="75000"/>
              </a:lnSpc>
              <a:spcBef>
                <a:spcPts val="600"/>
              </a:spcBef>
              <a:spcAft>
                <a:spcPts val="0"/>
              </a:spcAft>
              <a:buClr>
                <a:srgbClr val="215D77"/>
              </a:buClr>
              <a:buSzPct val="110000"/>
              <a:buFont typeface="Noto Symbol"/>
              <a:buChar char="✞"/>
            </a:pPr>
            <a:r>
              <a:rPr b="0" i="0" lang="en-US" sz="1900" u="none" cap="none" strike="noStrike">
                <a:solidFill>
                  <a:srgbClr val="595959"/>
                </a:solidFill>
                <a:latin typeface="Arial"/>
                <a:ea typeface="Arial"/>
                <a:cs typeface="Arial"/>
                <a:sym typeface="Arial"/>
              </a:rPr>
              <a:t>Adam and Eve’s disobedience in the Garden of Eden:  also called “The Fall”</a:t>
            </a:r>
          </a:p>
          <a:p>
            <a:pPr indent="-349250" lvl="0" marL="349250" marR="0" rtl="0" algn="l">
              <a:lnSpc>
                <a:spcPct val="75000"/>
              </a:lnSpc>
              <a:spcBef>
                <a:spcPts val="2000"/>
              </a:spcBef>
              <a:spcAft>
                <a:spcPts val="0"/>
              </a:spcAft>
              <a:buClr>
                <a:srgbClr val="6FB7D7"/>
              </a:buClr>
              <a:buSzPct val="110000"/>
              <a:buFont typeface="Noto Symbol"/>
              <a:buChar char="✞"/>
            </a:pPr>
            <a:r>
              <a:rPr b="0" i="0" lang="en-US" sz="1900" u="none" cap="none" strike="noStrike">
                <a:solidFill>
                  <a:srgbClr val="595959"/>
                </a:solidFill>
                <a:latin typeface="Arial"/>
                <a:ea typeface="Arial"/>
                <a:cs typeface="Arial"/>
                <a:sym typeface="Arial"/>
              </a:rPr>
              <a:t>All humans inherit Adam and Eve’s sin—so even newborn babies are not innocent.</a:t>
            </a:r>
          </a:p>
          <a:p>
            <a:pPr indent="-349250" lvl="0" marL="349250" marR="0" rtl="0" algn="l">
              <a:lnSpc>
                <a:spcPct val="75000"/>
              </a:lnSpc>
              <a:spcBef>
                <a:spcPts val="2000"/>
              </a:spcBef>
              <a:spcAft>
                <a:spcPts val="0"/>
              </a:spcAft>
              <a:buClr>
                <a:srgbClr val="6FB7D7"/>
              </a:buClr>
              <a:buSzPct val="110000"/>
              <a:buFont typeface="Noto Symbol"/>
              <a:buChar char="✞"/>
            </a:pPr>
            <a:r>
              <a:rPr b="0" i="0" lang="en-US" sz="1900" u="none" cap="none" strike="noStrike">
                <a:solidFill>
                  <a:srgbClr val="595959"/>
                </a:solidFill>
                <a:latin typeface="Arial"/>
                <a:ea typeface="Arial"/>
                <a:cs typeface="Arial"/>
                <a:sym typeface="Arial"/>
              </a:rPr>
              <a:t>Thus it is our nature to do evil, to disobey, to rebel despite God’s great kindness in creating us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78" name="Shape 178"/>
        <p:cNvGrpSpPr/>
        <p:nvPr/>
      </p:nvGrpSpPr>
      <p:grpSpPr>
        <a:xfrm>
          <a:off x="0" y="0"/>
          <a:ext cx="0" cy="0"/>
          <a:chOff x="0" y="0"/>
          <a:chExt cx="0" cy="0"/>
        </a:xfrm>
      </p:grpSpPr>
      <p:sp>
        <p:nvSpPr>
          <p:cNvPr id="179" name="Shape 179"/>
          <p:cNvSpPr txBox="1"/>
          <p:nvPr>
            <p:ph type="title"/>
          </p:nvPr>
        </p:nvSpPr>
        <p:spPr>
          <a:xfrm>
            <a:off x="549275" y="107950"/>
            <a:ext cx="8042274" cy="13366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4600" u="none" cap="none" strike="noStrike">
                <a:solidFill>
                  <a:schemeClr val="accent1"/>
                </a:solidFill>
                <a:latin typeface="Arial"/>
                <a:ea typeface="Arial"/>
                <a:cs typeface="Arial"/>
                <a:sym typeface="Arial"/>
              </a:rPr>
              <a:t>GRACE</a:t>
            </a:r>
          </a:p>
        </p:txBody>
      </p:sp>
      <p:sp>
        <p:nvSpPr>
          <p:cNvPr id="180" name="Shape 180"/>
          <p:cNvSpPr txBox="1"/>
          <p:nvPr>
            <p:ph idx="1" type="body"/>
          </p:nvPr>
        </p:nvSpPr>
        <p:spPr>
          <a:xfrm>
            <a:off x="549275" y="1600200"/>
            <a:ext cx="8042274" cy="4343400"/>
          </a:xfrm>
          <a:prstGeom prst="rect">
            <a:avLst/>
          </a:prstGeom>
          <a:noFill/>
          <a:ln>
            <a:noFill/>
          </a:ln>
        </p:spPr>
        <p:txBody>
          <a:bodyPr anchorCtr="0" anchor="t" bIns="45700" lIns="91425" rIns="91425" tIns="45700">
            <a:noAutofit/>
          </a:bodyPr>
          <a:lstStyle/>
          <a:p>
            <a:pPr indent="-349250" lvl="0" marL="349250" marR="0" rtl="0" algn="l">
              <a:lnSpc>
                <a:spcPct val="100000"/>
              </a:lnSpc>
              <a:spcBef>
                <a:spcPts val="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You could feel God’s presence entering you in the form of “Grace.”</a:t>
            </a:r>
          </a:p>
          <a:p>
            <a:pPr indent="-349250" lvl="0" marL="349250" marR="0" rtl="0" algn="l">
              <a:lnSpc>
                <a:spcPct val="100000"/>
              </a:lnSpc>
              <a:spcBef>
                <a:spcPts val="200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This was an overwhelming feeling of joy and exhilaration</a:t>
            </a:r>
          </a:p>
          <a:p>
            <a:pPr indent="-349250" lvl="0" marL="349250" marR="0" rtl="0" algn="l">
              <a:lnSpc>
                <a:spcPct val="100000"/>
              </a:lnSpc>
              <a:spcBef>
                <a:spcPts val="2000"/>
              </a:spcBef>
              <a:spcAft>
                <a:spcPts val="0"/>
              </a:spcAft>
              <a:buClr>
                <a:srgbClr val="6FB7D7"/>
              </a:buClr>
              <a:buSzPct val="110000"/>
              <a:buFont typeface="Noto Symbol"/>
              <a:buChar char="✞"/>
            </a:pPr>
            <a:r>
              <a:rPr b="0" i="0" lang="en-US" sz="2400" u="none" cap="none" strike="noStrike">
                <a:solidFill>
                  <a:srgbClr val="595959"/>
                </a:solidFill>
                <a:latin typeface="Arial"/>
                <a:ea typeface="Arial"/>
                <a:cs typeface="Arial"/>
                <a:sym typeface="Arial"/>
              </a:rPr>
              <a:t>They searched their lives and hearts and souls for signs of grace:  this they felt, was proof that God had chosen them as one of the Elect.</a:t>
            </a:r>
          </a:p>
          <a:p>
            <a:pPr indent="0" lvl="0" marL="0" marR="0" rtl="0" algn="l">
              <a:spcBef>
                <a:spcPts val="0"/>
              </a:spcBef>
              <a:buSzPct val="25000"/>
              <a:buNone/>
            </a:pPr>
            <a:r>
              <a:t/>
            </a:r>
            <a:endParaRPr b="0" i="0" sz="2400" u="none" cap="none" strike="noStrike">
              <a:solidFill>
                <a:srgbClr val="595959"/>
              </a:solidFill>
              <a:latin typeface="Arial"/>
              <a:ea typeface="Arial"/>
              <a:cs typeface="Arial"/>
              <a:sym typeface="Arial"/>
            </a:endParaRPr>
          </a:p>
        </p:txBody>
      </p:sp>
      <p:pic>
        <p:nvPicPr>
          <p:cNvPr id="181" name="Shape 181"/>
          <p:cNvPicPr preferRelativeResize="0"/>
          <p:nvPr/>
        </p:nvPicPr>
        <p:blipFill rotWithShape="1">
          <a:blip r:embed="rId4">
            <a:alphaModFix/>
          </a:blip>
          <a:srcRect b="0" l="0" r="0" t="0"/>
          <a:stretch/>
        </p:blipFill>
        <p:spPr>
          <a:xfrm>
            <a:off x="1143000" y="5791200"/>
            <a:ext cx="685799" cy="6857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Breeze">
  <a:themeElements>
    <a:clrScheme name="Breeze">
      <a:dk1>
        <a:srgbClr val="000000"/>
      </a:dk1>
      <a:lt1>
        <a:srgbClr val="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